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7" r:id="rId3"/>
    <p:sldId id="272" r:id="rId4"/>
    <p:sldId id="257" r:id="rId5"/>
    <p:sldId id="273" r:id="rId6"/>
    <p:sldId id="279" r:id="rId7"/>
    <p:sldId id="268" r:id="rId8"/>
    <p:sldId id="274" r:id="rId9"/>
    <p:sldId id="280" r:id="rId10"/>
    <p:sldId id="258" r:id="rId11"/>
    <p:sldId id="259" r:id="rId12"/>
    <p:sldId id="260" r:id="rId13"/>
    <p:sldId id="281" r:id="rId14"/>
    <p:sldId id="261" r:id="rId15"/>
    <p:sldId id="275" r:id="rId16"/>
    <p:sldId id="282" r:id="rId17"/>
    <p:sldId id="262" r:id="rId18"/>
    <p:sldId id="263" r:id="rId19"/>
    <p:sldId id="264" r:id="rId20"/>
    <p:sldId id="276" r:id="rId21"/>
    <p:sldId id="265" r:id="rId22"/>
    <p:sldId id="277" r:id="rId23"/>
    <p:sldId id="266" r:id="rId24"/>
    <p:sldId id="278" r:id="rId25"/>
    <p:sldId id="271" r:id="rId26"/>
    <p:sldId id="270" r:id="rId27"/>
    <p:sldId id="283" r:id="rId28"/>
  </p:sldIdLst>
  <p:sldSz cx="9144000" cy="6858000" type="screen4x3"/>
  <p:notesSz cx="6797675" cy="9926638"/>
  <p:custShowLst>
    <p:custShow name="Präsentation 1" id="0">
      <p:sldLst>
        <p:sld r:id="rId2"/>
        <p:sld r:id="rId3"/>
        <p:sld r:id="rId4"/>
        <p:sld r:id="rId5"/>
        <p:sld r:id="rId6"/>
        <p:sld r:id="rId8"/>
        <p:sld r:id="rId10"/>
        <p:sld r:id="rId11"/>
        <p:sld r:id="rId12"/>
        <p:sld r:id="rId13"/>
        <p:sld r:id="rId15"/>
        <p:sld r:id="rId18"/>
        <p:sld r:id="rId20"/>
        <p:sld r:id="rId22"/>
        <p:sld r:id="rId24"/>
        <p:sld r:id="rId26"/>
        <p:sld r:id="rId27"/>
        <p:sld r:id="rId28"/>
      </p:sldLst>
    </p:custShow>
    <p:custShow name="Gesamte Präsentation" id="1">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Lst>
    </p:custShow>
  </p:custShow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25700-3698-4AFB-8B02-371CA5FA0781}"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de-DE"/>
        </a:p>
      </dgm:t>
    </dgm:pt>
    <dgm:pt modelId="{99977897-FFEC-41B0-A9BE-2E0512CAE9A9}">
      <dgm:prSet phldrT="[Text]"/>
      <dgm:spPr/>
      <dgm:t>
        <a:bodyPr/>
        <a:lstStyle/>
        <a:p>
          <a:r>
            <a:rPr lang="de-DE" dirty="0" smtClean="0"/>
            <a:t>Datenschutz – ist was???</a:t>
          </a:r>
          <a:endParaRPr lang="de-DE" dirty="0"/>
        </a:p>
      </dgm:t>
    </dgm:pt>
    <dgm:pt modelId="{4031C127-8CAC-4250-8ED6-B497C3CC9202}" type="parTrans" cxnId="{33F88FEC-F7A7-43BF-AD83-5AB096214449}">
      <dgm:prSet/>
      <dgm:spPr/>
      <dgm:t>
        <a:bodyPr/>
        <a:lstStyle/>
        <a:p>
          <a:endParaRPr lang="de-DE"/>
        </a:p>
      </dgm:t>
    </dgm:pt>
    <dgm:pt modelId="{28BBE213-B53E-4F78-AA44-3F9D7A947C78}" type="sibTrans" cxnId="{33F88FEC-F7A7-43BF-AD83-5AB096214449}">
      <dgm:prSet/>
      <dgm:spPr/>
      <dgm:t>
        <a:bodyPr/>
        <a:lstStyle/>
        <a:p>
          <a:endParaRPr lang="de-DE"/>
        </a:p>
      </dgm:t>
    </dgm:pt>
    <dgm:pt modelId="{EA36A13C-787A-4DAB-A946-6132857E3DE5}">
      <dgm:prSet phldrT="[Text]" custT="1"/>
      <dgm:spPr/>
      <dgm:t>
        <a:bodyPr/>
        <a:lstStyle/>
        <a:p>
          <a:r>
            <a:rPr lang="de-DE" sz="1600" dirty="0" smtClean="0">
              <a:latin typeface="Arial" pitchFamily="34" charset="0"/>
              <a:cs typeface="Arial" pitchFamily="34" charset="0"/>
            </a:rPr>
            <a:t>Erheben</a:t>
          </a:r>
          <a:endParaRPr lang="de-DE" sz="1600" dirty="0">
            <a:latin typeface="Arial" pitchFamily="34" charset="0"/>
            <a:cs typeface="Arial" pitchFamily="34" charset="0"/>
          </a:endParaRPr>
        </a:p>
      </dgm:t>
    </dgm:pt>
    <dgm:pt modelId="{397A0F73-8944-45EC-AA80-4FD5B7ED27BD}" type="parTrans" cxnId="{BC2AF32F-BF64-4B7A-B544-5C5E875F750C}">
      <dgm:prSet/>
      <dgm:spPr/>
      <dgm:t>
        <a:bodyPr/>
        <a:lstStyle/>
        <a:p>
          <a:endParaRPr lang="de-DE"/>
        </a:p>
      </dgm:t>
    </dgm:pt>
    <dgm:pt modelId="{3084DBE2-7FF3-4A1E-AA29-4FFAFB978692}" type="sibTrans" cxnId="{BC2AF32F-BF64-4B7A-B544-5C5E875F750C}">
      <dgm:prSet/>
      <dgm:spPr/>
      <dgm:t>
        <a:bodyPr/>
        <a:lstStyle/>
        <a:p>
          <a:endParaRPr lang="de-DE"/>
        </a:p>
      </dgm:t>
    </dgm:pt>
    <dgm:pt modelId="{D9044186-4BBB-447F-A37F-EEA547EF930F}">
      <dgm:prSet phldrT="[Text]" custT="1"/>
      <dgm:spPr/>
      <dgm:t>
        <a:bodyPr/>
        <a:lstStyle/>
        <a:p>
          <a:r>
            <a:rPr lang="de-DE" sz="1600" dirty="0" smtClean="0">
              <a:latin typeface="Arial" pitchFamily="34" charset="0"/>
              <a:cs typeface="Arial" pitchFamily="34" charset="0"/>
            </a:rPr>
            <a:t>Verarbeiten</a:t>
          </a:r>
          <a:endParaRPr lang="de-DE" sz="1600" dirty="0">
            <a:latin typeface="Arial" pitchFamily="34" charset="0"/>
            <a:cs typeface="Arial" pitchFamily="34" charset="0"/>
          </a:endParaRPr>
        </a:p>
      </dgm:t>
    </dgm:pt>
    <dgm:pt modelId="{9AEB75A9-5A9F-4CAE-A956-8F8E85F536B3}" type="parTrans" cxnId="{178E8944-F13C-44B3-9733-2D266740B4F2}">
      <dgm:prSet/>
      <dgm:spPr/>
      <dgm:t>
        <a:bodyPr/>
        <a:lstStyle/>
        <a:p>
          <a:endParaRPr lang="de-DE"/>
        </a:p>
      </dgm:t>
    </dgm:pt>
    <dgm:pt modelId="{82951711-C892-4606-A4A4-7BBE64946694}" type="sibTrans" cxnId="{178E8944-F13C-44B3-9733-2D266740B4F2}">
      <dgm:prSet/>
      <dgm:spPr/>
      <dgm:t>
        <a:bodyPr/>
        <a:lstStyle/>
        <a:p>
          <a:endParaRPr lang="de-DE"/>
        </a:p>
      </dgm:t>
    </dgm:pt>
    <dgm:pt modelId="{539CFCAD-E783-427D-80A3-3C7F5B64DAD0}">
      <dgm:prSet phldrT="[Text]" custT="1"/>
      <dgm:spPr/>
      <dgm:t>
        <a:bodyPr/>
        <a:lstStyle/>
        <a:p>
          <a:r>
            <a:rPr lang="de-DE" sz="1600" dirty="0" smtClean="0">
              <a:latin typeface="Arial" pitchFamily="34" charset="0"/>
              <a:cs typeface="Arial" pitchFamily="34" charset="0"/>
            </a:rPr>
            <a:t>Daten-</a:t>
          </a:r>
        </a:p>
        <a:p>
          <a:r>
            <a:rPr lang="de-DE" sz="1600" dirty="0" smtClean="0">
              <a:latin typeface="Arial" pitchFamily="34" charset="0"/>
              <a:cs typeface="Arial" pitchFamily="34" charset="0"/>
            </a:rPr>
            <a:t>Sparsamkeit!</a:t>
          </a:r>
          <a:endParaRPr lang="de-DE" sz="1600" dirty="0">
            <a:latin typeface="Arial" pitchFamily="34" charset="0"/>
            <a:cs typeface="Arial" pitchFamily="34" charset="0"/>
          </a:endParaRPr>
        </a:p>
      </dgm:t>
    </dgm:pt>
    <dgm:pt modelId="{A2821B9E-70D4-4E1D-BF99-256566CA4DCE}" type="parTrans" cxnId="{D8DF47F2-10A5-41EC-9DD1-D820709B3A9D}">
      <dgm:prSet/>
      <dgm:spPr/>
      <dgm:t>
        <a:bodyPr/>
        <a:lstStyle/>
        <a:p>
          <a:endParaRPr lang="de-DE"/>
        </a:p>
      </dgm:t>
    </dgm:pt>
    <dgm:pt modelId="{61489E40-FD52-48E7-9CFE-B13C1044F848}" type="sibTrans" cxnId="{D8DF47F2-10A5-41EC-9DD1-D820709B3A9D}">
      <dgm:prSet/>
      <dgm:spPr/>
      <dgm:t>
        <a:bodyPr/>
        <a:lstStyle/>
        <a:p>
          <a:endParaRPr lang="de-DE"/>
        </a:p>
      </dgm:t>
    </dgm:pt>
    <dgm:pt modelId="{03769B5A-B280-4172-A253-76FF3163BF3E}">
      <dgm:prSet phldrT="[Text]" custT="1"/>
      <dgm:spPr/>
      <dgm:t>
        <a:bodyPr/>
        <a:lstStyle/>
        <a:p>
          <a:r>
            <a:rPr lang="de-DE" sz="1600" dirty="0" smtClean="0">
              <a:latin typeface="Arial" pitchFamily="34" charset="0"/>
              <a:cs typeface="Arial" pitchFamily="34" charset="0"/>
            </a:rPr>
            <a:t>Missbrauch</a:t>
          </a:r>
        </a:p>
        <a:p>
          <a:r>
            <a:rPr lang="de-DE" sz="1600" dirty="0" smtClean="0">
              <a:latin typeface="Arial" pitchFamily="34" charset="0"/>
              <a:cs typeface="Arial" pitchFamily="34" charset="0"/>
            </a:rPr>
            <a:t>Verhindern!</a:t>
          </a:r>
          <a:endParaRPr lang="de-DE" sz="1600" dirty="0">
            <a:latin typeface="Arial" pitchFamily="34" charset="0"/>
            <a:cs typeface="Arial" pitchFamily="34" charset="0"/>
          </a:endParaRPr>
        </a:p>
      </dgm:t>
    </dgm:pt>
    <dgm:pt modelId="{7790A086-C31D-4223-B3B0-C9A1B0AD248A}" type="parTrans" cxnId="{2DF11E2D-961A-4F0F-A9E3-43C170AE298E}">
      <dgm:prSet/>
      <dgm:spPr/>
      <dgm:t>
        <a:bodyPr/>
        <a:lstStyle/>
        <a:p>
          <a:endParaRPr lang="de-DE"/>
        </a:p>
      </dgm:t>
    </dgm:pt>
    <dgm:pt modelId="{AA462993-0006-48E8-9B15-B74CA7E1E50C}" type="sibTrans" cxnId="{2DF11E2D-961A-4F0F-A9E3-43C170AE298E}">
      <dgm:prSet/>
      <dgm:spPr/>
      <dgm:t>
        <a:bodyPr/>
        <a:lstStyle/>
        <a:p>
          <a:endParaRPr lang="de-DE"/>
        </a:p>
      </dgm:t>
    </dgm:pt>
    <dgm:pt modelId="{71FD7F49-C681-4B63-A323-6874C49C029D}" type="pres">
      <dgm:prSet presAssocID="{8AD25700-3698-4AFB-8B02-371CA5FA0781}" presName="Name0" presStyleCnt="0">
        <dgm:presLayoutVars>
          <dgm:chMax val="1"/>
          <dgm:dir/>
          <dgm:animLvl val="ctr"/>
          <dgm:resizeHandles val="exact"/>
        </dgm:presLayoutVars>
      </dgm:prSet>
      <dgm:spPr/>
      <dgm:t>
        <a:bodyPr/>
        <a:lstStyle/>
        <a:p>
          <a:endParaRPr lang="de-DE"/>
        </a:p>
      </dgm:t>
    </dgm:pt>
    <dgm:pt modelId="{8E426682-8ED5-44A8-BEEC-B26EE5762647}" type="pres">
      <dgm:prSet presAssocID="{99977897-FFEC-41B0-A9BE-2E0512CAE9A9}" presName="centerShape" presStyleLbl="node0" presStyleIdx="0" presStyleCnt="1"/>
      <dgm:spPr/>
      <dgm:t>
        <a:bodyPr/>
        <a:lstStyle/>
        <a:p>
          <a:endParaRPr lang="de-DE"/>
        </a:p>
      </dgm:t>
    </dgm:pt>
    <dgm:pt modelId="{799306F0-2E40-4FCC-9775-48ECC3364A1E}" type="pres">
      <dgm:prSet presAssocID="{EA36A13C-787A-4DAB-A946-6132857E3DE5}" presName="node" presStyleLbl="node1" presStyleIdx="0" presStyleCnt="4" custScaleX="123217" custScaleY="112253">
        <dgm:presLayoutVars>
          <dgm:bulletEnabled val="1"/>
        </dgm:presLayoutVars>
      </dgm:prSet>
      <dgm:spPr/>
      <dgm:t>
        <a:bodyPr/>
        <a:lstStyle/>
        <a:p>
          <a:endParaRPr lang="de-DE"/>
        </a:p>
      </dgm:t>
    </dgm:pt>
    <dgm:pt modelId="{BC894512-C94D-4850-A42F-0829541C204C}" type="pres">
      <dgm:prSet presAssocID="{EA36A13C-787A-4DAB-A946-6132857E3DE5}" presName="dummy" presStyleCnt="0"/>
      <dgm:spPr/>
    </dgm:pt>
    <dgm:pt modelId="{51A5AA51-F9A4-478E-9220-C7068B8453FC}" type="pres">
      <dgm:prSet presAssocID="{3084DBE2-7FF3-4A1E-AA29-4FFAFB978692}" presName="sibTrans" presStyleLbl="sibTrans2D1" presStyleIdx="0" presStyleCnt="4"/>
      <dgm:spPr/>
      <dgm:t>
        <a:bodyPr/>
        <a:lstStyle/>
        <a:p>
          <a:endParaRPr lang="de-DE"/>
        </a:p>
      </dgm:t>
    </dgm:pt>
    <dgm:pt modelId="{E2E9FB07-EE09-407E-93DD-C27BFCEB6B8C}" type="pres">
      <dgm:prSet presAssocID="{D9044186-4BBB-447F-A37F-EEA547EF930F}" presName="node" presStyleLbl="node1" presStyleIdx="1" presStyleCnt="4" custScaleX="115930" custScaleY="116139">
        <dgm:presLayoutVars>
          <dgm:bulletEnabled val="1"/>
        </dgm:presLayoutVars>
      </dgm:prSet>
      <dgm:spPr/>
      <dgm:t>
        <a:bodyPr/>
        <a:lstStyle/>
        <a:p>
          <a:endParaRPr lang="de-DE"/>
        </a:p>
      </dgm:t>
    </dgm:pt>
    <dgm:pt modelId="{52437C51-784D-435B-A941-C7C9E85F7708}" type="pres">
      <dgm:prSet presAssocID="{D9044186-4BBB-447F-A37F-EEA547EF930F}" presName="dummy" presStyleCnt="0"/>
      <dgm:spPr/>
    </dgm:pt>
    <dgm:pt modelId="{4C01EE3C-BFCF-44D3-A7DB-DFF6744FDC72}" type="pres">
      <dgm:prSet presAssocID="{82951711-C892-4606-A4A4-7BBE64946694}" presName="sibTrans" presStyleLbl="sibTrans2D1" presStyleIdx="1" presStyleCnt="4"/>
      <dgm:spPr/>
      <dgm:t>
        <a:bodyPr/>
        <a:lstStyle/>
        <a:p>
          <a:endParaRPr lang="de-DE"/>
        </a:p>
      </dgm:t>
    </dgm:pt>
    <dgm:pt modelId="{D868DC56-D654-480D-95C3-C4D11AF4FC71}" type="pres">
      <dgm:prSet presAssocID="{539CFCAD-E783-427D-80A3-3C7F5B64DAD0}" presName="node" presStyleLbl="node1" presStyleIdx="2" presStyleCnt="4" custScaleX="123217" custScaleY="104984">
        <dgm:presLayoutVars>
          <dgm:bulletEnabled val="1"/>
        </dgm:presLayoutVars>
      </dgm:prSet>
      <dgm:spPr/>
      <dgm:t>
        <a:bodyPr/>
        <a:lstStyle/>
        <a:p>
          <a:endParaRPr lang="de-DE"/>
        </a:p>
      </dgm:t>
    </dgm:pt>
    <dgm:pt modelId="{02BD2BC5-AFEA-405C-96D4-87B13C04390E}" type="pres">
      <dgm:prSet presAssocID="{539CFCAD-E783-427D-80A3-3C7F5B64DAD0}" presName="dummy" presStyleCnt="0"/>
      <dgm:spPr/>
    </dgm:pt>
    <dgm:pt modelId="{39E7A0EF-0BED-4B82-9977-D7A13129421C}" type="pres">
      <dgm:prSet presAssocID="{61489E40-FD52-48E7-9CFE-B13C1044F848}" presName="sibTrans" presStyleLbl="sibTrans2D1" presStyleIdx="2" presStyleCnt="4"/>
      <dgm:spPr/>
      <dgm:t>
        <a:bodyPr/>
        <a:lstStyle/>
        <a:p>
          <a:endParaRPr lang="de-DE"/>
        </a:p>
      </dgm:t>
    </dgm:pt>
    <dgm:pt modelId="{99425927-AD92-4FBC-8C04-D8095DE05437}" type="pres">
      <dgm:prSet presAssocID="{03769B5A-B280-4172-A253-76FF3163BF3E}" presName="node" presStyleLbl="node1" presStyleIdx="3" presStyleCnt="4" custScaleX="122539" custScaleY="113647">
        <dgm:presLayoutVars>
          <dgm:bulletEnabled val="1"/>
        </dgm:presLayoutVars>
      </dgm:prSet>
      <dgm:spPr/>
      <dgm:t>
        <a:bodyPr/>
        <a:lstStyle/>
        <a:p>
          <a:endParaRPr lang="de-DE"/>
        </a:p>
      </dgm:t>
    </dgm:pt>
    <dgm:pt modelId="{C36F7490-84CA-49A6-BFB8-87E20F213648}" type="pres">
      <dgm:prSet presAssocID="{03769B5A-B280-4172-A253-76FF3163BF3E}" presName="dummy" presStyleCnt="0"/>
      <dgm:spPr/>
    </dgm:pt>
    <dgm:pt modelId="{0D131BF5-89D8-4AF9-8D7B-6F90FAD75A9D}" type="pres">
      <dgm:prSet presAssocID="{AA462993-0006-48E8-9B15-B74CA7E1E50C}" presName="sibTrans" presStyleLbl="sibTrans2D1" presStyleIdx="3" presStyleCnt="4"/>
      <dgm:spPr/>
      <dgm:t>
        <a:bodyPr/>
        <a:lstStyle/>
        <a:p>
          <a:endParaRPr lang="de-DE"/>
        </a:p>
      </dgm:t>
    </dgm:pt>
  </dgm:ptLst>
  <dgm:cxnLst>
    <dgm:cxn modelId="{9F4A47AD-4FBC-488E-8566-63E722DF03B4}" type="presOf" srcId="{99977897-FFEC-41B0-A9BE-2E0512CAE9A9}" destId="{8E426682-8ED5-44A8-BEEC-B26EE5762647}" srcOrd="0" destOrd="0" presId="urn:microsoft.com/office/officeart/2005/8/layout/radial6"/>
    <dgm:cxn modelId="{295FD5CC-0429-4B6D-96ED-DB5CB6867F23}" type="presOf" srcId="{8AD25700-3698-4AFB-8B02-371CA5FA0781}" destId="{71FD7F49-C681-4B63-A323-6874C49C029D}" srcOrd="0" destOrd="0" presId="urn:microsoft.com/office/officeart/2005/8/layout/radial6"/>
    <dgm:cxn modelId="{178E8944-F13C-44B3-9733-2D266740B4F2}" srcId="{99977897-FFEC-41B0-A9BE-2E0512CAE9A9}" destId="{D9044186-4BBB-447F-A37F-EEA547EF930F}" srcOrd="1" destOrd="0" parTransId="{9AEB75A9-5A9F-4CAE-A956-8F8E85F536B3}" sibTransId="{82951711-C892-4606-A4A4-7BBE64946694}"/>
    <dgm:cxn modelId="{0829B005-E0C6-4637-A76F-64669DFA6B00}" type="presOf" srcId="{82951711-C892-4606-A4A4-7BBE64946694}" destId="{4C01EE3C-BFCF-44D3-A7DB-DFF6744FDC72}" srcOrd="0" destOrd="0" presId="urn:microsoft.com/office/officeart/2005/8/layout/radial6"/>
    <dgm:cxn modelId="{533B23D2-A3B7-44CA-87F7-5B02821E7C0F}" type="presOf" srcId="{D9044186-4BBB-447F-A37F-EEA547EF930F}" destId="{E2E9FB07-EE09-407E-93DD-C27BFCEB6B8C}" srcOrd="0" destOrd="0" presId="urn:microsoft.com/office/officeart/2005/8/layout/radial6"/>
    <dgm:cxn modelId="{33F88FEC-F7A7-43BF-AD83-5AB096214449}" srcId="{8AD25700-3698-4AFB-8B02-371CA5FA0781}" destId="{99977897-FFEC-41B0-A9BE-2E0512CAE9A9}" srcOrd="0" destOrd="0" parTransId="{4031C127-8CAC-4250-8ED6-B497C3CC9202}" sibTransId="{28BBE213-B53E-4F78-AA44-3F9D7A947C78}"/>
    <dgm:cxn modelId="{9D4DA9EC-69BC-4EBA-B462-1F53BC5B2F3C}" type="presOf" srcId="{3084DBE2-7FF3-4A1E-AA29-4FFAFB978692}" destId="{51A5AA51-F9A4-478E-9220-C7068B8453FC}" srcOrd="0" destOrd="0" presId="urn:microsoft.com/office/officeart/2005/8/layout/radial6"/>
    <dgm:cxn modelId="{2DF11E2D-961A-4F0F-A9E3-43C170AE298E}" srcId="{99977897-FFEC-41B0-A9BE-2E0512CAE9A9}" destId="{03769B5A-B280-4172-A253-76FF3163BF3E}" srcOrd="3" destOrd="0" parTransId="{7790A086-C31D-4223-B3B0-C9A1B0AD248A}" sibTransId="{AA462993-0006-48E8-9B15-B74CA7E1E50C}"/>
    <dgm:cxn modelId="{5DBAE565-2D0F-48B6-90BB-A4450C5051A5}" type="presOf" srcId="{61489E40-FD52-48E7-9CFE-B13C1044F848}" destId="{39E7A0EF-0BED-4B82-9977-D7A13129421C}" srcOrd="0" destOrd="0" presId="urn:microsoft.com/office/officeart/2005/8/layout/radial6"/>
    <dgm:cxn modelId="{BC2AF32F-BF64-4B7A-B544-5C5E875F750C}" srcId="{99977897-FFEC-41B0-A9BE-2E0512CAE9A9}" destId="{EA36A13C-787A-4DAB-A946-6132857E3DE5}" srcOrd="0" destOrd="0" parTransId="{397A0F73-8944-45EC-AA80-4FD5B7ED27BD}" sibTransId="{3084DBE2-7FF3-4A1E-AA29-4FFAFB978692}"/>
    <dgm:cxn modelId="{73794201-C53F-4CF7-9E7A-0D75EDAE1A4B}" type="presOf" srcId="{AA462993-0006-48E8-9B15-B74CA7E1E50C}" destId="{0D131BF5-89D8-4AF9-8D7B-6F90FAD75A9D}" srcOrd="0" destOrd="0" presId="urn:microsoft.com/office/officeart/2005/8/layout/radial6"/>
    <dgm:cxn modelId="{C141AE4D-C208-4BF9-A75C-383B0D05415F}" type="presOf" srcId="{EA36A13C-787A-4DAB-A946-6132857E3DE5}" destId="{799306F0-2E40-4FCC-9775-48ECC3364A1E}" srcOrd="0" destOrd="0" presId="urn:microsoft.com/office/officeart/2005/8/layout/radial6"/>
    <dgm:cxn modelId="{D8DF47F2-10A5-41EC-9DD1-D820709B3A9D}" srcId="{99977897-FFEC-41B0-A9BE-2E0512CAE9A9}" destId="{539CFCAD-E783-427D-80A3-3C7F5B64DAD0}" srcOrd="2" destOrd="0" parTransId="{A2821B9E-70D4-4E1D-BF99-256566CA4DCE}" sibTransId="{61489E40-FD52-48E7-9CFE-B13C1044F848}"/>
    <dgm:cxn modelId="{2906BCA1-6DE4-4CA7-888D-3A869DCB4A32}" type="presOf" srcId="{539CFCAD-E783-427D-80A3-3C7F5B64DAD0}" destId="{D868DC56-D654-480D-95C3-C4D11AF4FC71}" srcOrd="0" destOrd="0" presId="urn:microsoft.com/office/officeart/2005/8/layout/radial6"/>
    <dgm:cxn modelId="{33D327F2-23C4-49DE-9866-E4F39CCDECD5}" type="presOf" srcId="{03769B5A-B280-4172-A253-76FF3163BF3E}" destId="{99425927-AD92-4FBC-8C04-D8095DE05437}" srcOrd="0" destOrd="0" presId="urn:microsoft.com/office/officeart/2005/8/layout/radial6"/>
    <dgm:cxn modelId="{B17DC92C-D6C0-4A4F-A3EF-4351A5D9B397}" type="presParOf" srcId="{71FD7F49-C681-4B63-A323-6874C49C029D}" destId="{8E426682-8ED5-44A8-BEEC-B26EE5762647}" srcOrd="0" destOrd="0" presId="urn:microsoft.com/office/officeart/2005/8/layout/radial6"/>
    <dgm:cxn modelId="{42BE8858-6FD7-4252-A5BD-53F10A616EE6}" type="presParOf" srcId="{71FD7F49-C681-4B63-A323-6874C49C029D}" destId="{799306F0-2E40-4FCC-9775-48ECC3364A1E}" srcOrd="1" destOrd="0" presId="urn:microsoft.com/office/officeart/2005/8/layout/radial6"/>
    <dgm:cxn modelId="{9FEB3D12-C035-4F68-AEDD-10CB857F0CF3}" type="presParOf" srcId="{71FD7F49-C681-4B63-A323-6874C49C029D}" destId="{BC894512-C94D-4850-A42F-0829541C204C}" srcOrd="2" destOrd="0" presId="urn:microsoft.com/office/officeart/2005/8/layout/radial6"/>
    <dgm:cxn modelId="{7F196A9B-C0D1-498A-9F1E-A37F78B2BBC0}" type="presParOf" srcId="{71FD7F49-C681-4B63-A323-6874C49C029D}" destId="{51A5AA51-F9A4-478E-9220-C7068B8453FC}" srcOrd="3" destOrd="0" presId="urn:microsoft.com/office/officeart/2005/8/layout/radial6"/>
    <dgm:cxn modelId="{7E6C6DAA-E686-467D-B9ED-DF11D37C0ECA}" type="presParOf" srcId="{71FD7F49-C681-4B63-A323-6874C49C029D}" destId="{E2E9FB07-EE09-407E-93DD-C27BFCEB6B8C}" srcOrd="4" destOrd="0" presId="urn:microsoft.com/office/officeart/2005/8/layout/radial6"/>
    <dgm:cxn modelId="{7D6B862D-0D04-476B-B5F3-6A61F8DA6ED8}" type="presParOf" srcId="{71FD7F49-C681-4B63-A323-6874C49C029D}" destId="{52437C51-784D-435B-A941-C7C9E85F7708}" srcOrd="5" destOrd="0" presId="urn:microsoft.com/office/officeart/2005/8/layout/radial6"/>
    <dgm:cxn modelId="{0AE9B964-D4DD-440D-93BC-9F23FF549B25}" type="presParOf" srcId="{71FD7F49-C681-4B63-A323-6874C49C029D}" destId="{4C01EE3C-BFCF-44D3-A7DB-DFF6744FDC72}" srcOrd="6" destOrd="0" presId="urn:microsoft.com/office/officeart/2005/8/layout/radial6"/>
    <dgm:cxn modelId="{4199C264-E30D-448F-8B22-A3E690084D66}" type="presParOf" srcId="{71FD7F49-C681-4B63-A323-6874C49C029D}" destId="{D868DC56-D654-480D-95C3-C4D11AF4FC71}" srcOrd="7" destOrd="0" presId="urn:microsoft.com/office/officeart/2005/8/layout/radial6"/>
    <dgm:cxn modelId="{28540B15-338C-450B-B8EF-7DB76C2C2409}" type="presParOf" srcId="{71FD7F49-C681-4B63-A323-6874C49C029D}" destId="{02BD2BC5-AFEA-405C-96D4-87B13C04390E}" srcOrd="8" destOrd="0" presId="urn:microsoft.com/office/officeart/2005/8/layout/radial6"/>
    <dgm:cxn modelId="{B3A11EE9-3BCB-468A-92EE-16AFC27A93AB}" type="presParOf" srcId="{71FD7F49-C681-4B63-A323-6874C49C029D}" destId="{39E7A0EF-0BED-4B82-9977-D7A13129421C}" srcOrd="9" destOrd="0" presId="urn:microsoft.com/office/officeart/2005/8/layout/radial6"/>
    <dgm:cxn modelId="{641BFE73-BE37-4E88-BBBA-7F610D66326B}" type="presParOf" srcId="{71FD7F49-C681-4B63-A323-6874C49C029D}" destId="{99425927-AD92-4FBC-8C04-D8095DE05437}" srcOrd="10" destOrd="0" presId="urn:microsoft.com/office/officeart/2005/8/layout/radial6"/>
    <dgm:cxn modelId="{EEAB4CFC-0DF5-42BC-8A29-0E902FD96EDF}" type="presParOf" srcId="{71FD7F49-C681-4B63-A323-6874C49C029D}" destId="{C36F7490-84CA-49A6-BFB8-87E20F213648}" srcOrd="11" destOrd="0" presId="urn:microsoft.com/office/officeart/2005/8/layout/radial6"/>
    <dgm:cxn modelId="{BB0BD76D-081A-47D4-970B-ADDED641C679}" type="presParOf" srcId="{71FD7F49-C681-4B63-A323-6874C49C029D}" destId="{0D131BF5-89D8-4AF9-8D7B-6F90FAD75A9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904CE-92C1-40A8-9A3F-3B06062B5EC8}" type="doc">
      <dgm:prSet loTypeId="urn:microsoft.com/office/officeart/2005/8/layout/gear1" loCatId="relationship" qsTypeId="urn:microsoft.com/office/officeart/2005/8/quickstyle/simple1" qsCatId="simple" csTypeId="urn:microsoft.com/office/officeart/2005/8/colors/accent1_2" csCatId="accent1" phldr="1"/>
      <dgm:spPr/>
    </dgm:pt>
    <dgm:pt modelId="{81A77CB7-E724-4A84-9D00-8A5C256D9EE9}">
      <dgm:prSet phldrT="[Text]"/>
      <dgm:spPr/>
      <dgm:t>
        <a:bodyPr/>
        <a:lstStyle/>
        <a:p>
          <a:r>
            <a:rPr lang="de-DE" dirty="0" smtClean="0">
              <a:latin typeface="Arial" pitchFamily="34" charset="0"/>
              <a:cs typeface="Arial" pitchFamily="34" charset="0"/>
            </a:rPr>
            <a:t>Erheben</a:t>
          </a:r>
          <a:endParaRPr lang="de-DE" dirty="0">
            <a:latin typeface="Arial" pitchFamily="34" charset="0"/>
            <a:cs typeface="Arial" pitchFamily="34" charset="0"/>
          </a:endParaRPr>
        </a:p>
      </dgm:t>
    </dgm:pt>
    <dgm:pt modelId="{B7B62B95-2665-415F-B196-06B88B67B174}" type="parTrans" cxnId="{53BEA730-2EC9-41EA-B8BF-3BC65453C917}">
      <dgm:prSet/>
      <dgm:spPr/>
      <dgm:t>
        <a:bodyPr/>
        <a:lstStyle/>
        <a:p>
          <a:endParaRPr lang="de-DE"/>
        </a:p>
      </dgm:t>
    </dgm:pt>
    <dgm:pt modelId="{CBAA09B5-3B9E-41CA-A897-C50EBCA079A3}" type="sibTrans" cxnId="{53BEA730-2EC9-41EA-B8BF-3BC65453C917}">
      <dgm:prSet/>
      <dgm:spPr/>
      <dgm:t>
        <a:bodyPr/>
        <a:lstStyle/>
        <a:p>
          <a:endParaRPr lang="de-DE"/>
        </a:p>
      </dgm:t>
    </dgm:pt>
    <dgm:pt modelId="{95F90BD2-3359-4883-9757-BF837CC72BF0}">
      <dgm:prSet phldrT="[Text]"/>
      <dgm:spPr/>
      <dgm:t>
        <a:bodyPr/>
        <a:lstStyle/>
        <a:p>
          <a:r>
            <a:rPr lang="de-DE" dirty="0" smtClean="0">
              <a:latin typeface="Arial" pitchFamily="34" charset="0"/>
              <a:cs typeface="Arial" pitchFamily="34" charset="0"/>
            </a:rPr>
            <a:t>Verarbeiten</a:t>
          </a:r>
          <a:endParaRPr lang="de-DE" dirty="0">
            <a:latin typeface="Arial" pitchFamily="34" charset="0"/>
            <a:cs typeface="Arial" pitchFamily="34" charset="0"/>
          </a:endParaRPr>
        </a:p>
      </dgm:t>
    </dgm:pt>
    <dgm:pt modelId="{AFA541FA-4652-4B73-9C55-9BBB213F1AAD}" type="parTrans" cxnId="{BEFC9D16-7512-460C-9327-016929477661}">
      <dgm:prSet/>
      <dgm:spPr/>
      <dgm:t>
        <a:bodyPr/>
        <a:lstStyle/>
        <a:p>
          <a:endParaRPr lang="de-DE"/>
        </a:p>
      </dgm:t>
    </dgm:pt>
    <dgm:pt modelId="{4524EB31-124C-41F5-82ED-1FCAEA7B5F0B}" type="sibTrans" cxnId="{BEFC9D16-7512-460C-9327-016929477661}">
      <dgm:prSet/>
      <dgm:spPr/>
      <dgm:t>
        <a:bodyPr/>
        <a:lstStyle/>
        <a:p>
          <a:endParaRPr lang="de-DE"/>
        </a:p>
      </dgm:t>
    </dgm:pt>
    <dgm:pt modelId="{02D63044-0285-4A97-89BE-65CA9E6DE3C9}">
      <dgm:prSet phldrT="[Text]"/>
      <dgm:spPr/>
      <dgm:t>
        <a:bodyPr/>
        <a:lstStyle/>
        <a:p>
          <a:r>
            <a:rPr lang="de-DE" dirty="0" smtClean="0">
              <a:latin typeface="Arial" pitchFamily="34" charset="0"/>
              <a:cs typeface="Arial" pitchFamily="34" charset="0"/>
            </a:rPr>
            <a:t>Nutzung der Daten!</a:t>
          </a:r>
          <a:endParaRPr lang="de-DE" dirty="0">
            <a:latin typeface="Arial" pitchFamily="34" charset="0"/>
            <a:cs typeface="Arial" pitchFamily="34" charset="0"/>
          </a:endParaRPr>
        </a:p>
      </dgm:t>
    </dgm:pt>
    <dgm:pt modelId="{FAA88AEC-FE6C-4067-86DF-B3A9F678304C}" type="parTrans" cxnId="{C04A1406-D7DD-47DE-8614-AD2B2458D3A2}">
      <dgm:prSet/>
      <dgm:spPr/>
      <dgm:t>
        <a:bodyPr/>
        <a:lstStyle/>
        <a:p>
          <a:endParaRPr lang="de-DE"/>
        </a:p>
      </dgm:t>
    </dgm:pt>
    <dgm:pt modelId="{EFD466FF-4B53-4FB0-8C40-3A74C8C1CB2D}" type="sibTrans" cxnId="{C04A1406-D7DD-47DE-8614-AD2B2458D3A2}">
      <dgm:prSet/>
      <dgm:spPr/>
      <dgm:t>
        <a:bodyPr/>
        <a:lstStyle/>
        <a:p>
          <a:endParaRPr lang="de-DE"/>
        </a:p>
      </dgm:t>
    </dgm:pt>
    <dgm:pt modelId="{FDB52919-D190-47B3-B178-2861BD568B62}" type="pres">
      <dgm:prSet presAssocID="{8EA904CE-92C1-40A8-9A3F-3B06062B5EC8}" presName="composite" presStyleCnt="0">
        <dgm:presLayoutVars>
          <dgm:chMax val="3"/>
          <dgm:animLvl val="lvl"/>
          <dgm:resizeHandles val="exact"/>
        </dgm:presLayoutVars>
      </dgm:prSet>
      <dgm:spPr/>
    </dgm:pt>
    <dgm:pt modelId="{C08D9EF3-DE47-4B0A-8F94-2DCAFDECFF23}" type="pres">
      <dgm:prSet presAssocID="{81A77CB7-E724-4A84-9D00-8A5C256D9EE9}" presName="gear1" presStyleLbl="node1" presStyleIdx="0" presStyleCnt="3">
        <dgm:presLayoutVars>
          <dgm:chMax val="1"/>
          <dgm:bulletEnabled val="1"/>
        </dgm:presLayoutVars>
      </dgm:prSet>
      <dgm:spPr/>
      <dgm:t>
        <a:bodyPr/>
        <a:lstStyle/>
        <a:p>
          <a:endParaRPr lang="de-DE"/>
        </a:p>
      </dgm:t>
    </dgm:pt>
    <dgm:pt modelId="{C3D5E3B6-7F91-4267-9CCC-AD6954AC221A}" type="pres">
      <dgm:prSet presAssocID="{81A77CB7-E724-4A84-9D00-8A5C256D9EE9}" presName="gear1srcNode" presStyleLbl="node1" presStyleIdx="0" presStyleCnt="3"/>
      <dgm:spPr/>
      <dgm:t>
        <a:bodyPr/>
        <a:lstStyle/>
        <a:p>
          <a:endParaRPr lang="de-DE"/>
        </a:p>
      </dgm:t>
    </dgm:pt>
    <dgm:pt modelId="{AED55C94-7ABD-4538-9D34-7C618D272D0E}" type="pres">
      <dgm:prSet presAssocID="{81A77CB7-E724-4A84-9D00-8A5C256D9EE9}" presName="gear1dstNode" presStyleLbl="node1" presStyleIdx="0" presStyleCnt="3"/>
      <dgm:spPr/>
      <dgm:t>
        <a:bodyPr/>
        <a:lstStyle/>
        <a:p>
          <a:endParaRPr lang="de-DE"/>
        </a:p>
      </dgm:t>
    </dgm:pt>
    <dgm:pt modelId="{A09ABB26-509C-435B-8089-9DC831C1470B}" type="pres">
      <dgm:prSet presAssocID="{95F90BD2-3359-4883-9757-BF837CC72BF0}" presName="gear2" presStyleLbl="node1" presStyleIdx="1" presStyleCnt="3">
        <dgm:presLayoutVars>
          <dgm:chMax val="1"/>
          <dgm:bulletEnabled val="1"/>
        </dgm:presLayoutVars>
      </dgm:prSet>
      <dgm:spPr/>
      <dgm:t>
        <a:bodyPr/>
        <a:lstStyle/>
        <a:p>
          <a:endParaRPr lang="de-DE"/>
        </a:p>
      </dgm:t>
    </dgm:pt>
    <dgm:pt modelId="{A736B51C-432F-4027-AF3E-269F6764CA59}" type="pres">
      <dgm:prSet presAssocID="{95F90BD2-3359-4883-9757-BF837CC72BF0}" presName="gear2srcNode" presStyleLbl="node1" presStyleIdx="1" presStyleCnt="3"/>
      <dgm:spPr/>
      <dgm:t>
        <a:bodyPr/>
        <a:lstStyle/>
        <a:p>
          <a:endParaRPr lang="de-DE"/>
        </a:p>
      </dgm:t>
    </dgm:pt>
    <dgm:pt modelId="{E84B7840-3F4D-4E3B-A413-D5D244289FC4}" type="pres">
      <dgm:prSet presAssocID="{95F90BD2-3359-4883-9757-BF837CC72BF0}" presName="gear2dstNode" presStyleLbl="node1" presStyleIdx="1" presStyleCnt="3"/>
      <dgm:spPr/>
      <dgm:t>
        <a:bodyPr/>
        <a:lstStyle/>
        <a:p>
          <a:endParaRPr lang="de-DE"/>
        </a:p>
      </dgm:t>
    </dgm:pt>
    <dgm:pt modelId="{D075D474-6D67-43DC-8B84-7BA5006EAFCE}" type="pres">
      <dgm:prSet presAssocID="{02D63044-0285-4A97-89BE-65CA9E6DE3C9}" presName="gear3" presStyleLbl="node1" presStyleIdx="2" presStyleCnt="3"/>
      <dgm:spPr/>
      <dgm:t>
        <a:bodyPr/>
        <a:lstStyle/>
        <a:p>
          <a:endParaRPr lang="de-DE"/>
        </a:p>
      </dgm:t>
    </dgm:pt>
    <dgm:pt modelId="{47E2DAD1-B6F4-4214-857A-1F09BC7C3C44}" type="pres">
      <dgm:prSet presAssocID="{02D63044-0285-4A97-89BE-65CA9E6DE3C9}" presName="gear3tx" presStyleLbl="node1" presStyleIdx="2" presStyleCnt="3">
        <dgm:presLayoutVars>
          <dgm:chMax val="1"/>
          <dgm:bulletEnabled val="1"/>
        </dgm:presLayoutVars>
      </dgm:prSet>
      <dgm:spPr/>
      <dgm:t>
        <a:bodyPr/>
        <a:lstStyle/>
        <a:p>
          <a:endParaRPr lang="de-DE"/>
        </a:p>
      </dgm:t>
    </dgm:pt>
    <dgm:pt modelId="{CEF3B065-AA11-4568-82DC-04FE13D78D41}" type="pres">
      <dgm:prSet presAssocID="{02D63044-0285-4A97-89BE-65CA9E6DE3C9}" presName="gear3srcNode" presStyleLbl="node1" presStyleIdx="2" presStyleCnt="3"/>
      <dgm:spPr/>
      <dgm:t>
        <a:bodyPr/>
        <a:lstStyle/>
        <a:p>
          <a:endParaRPr lang="de-DE"/>
        </a:p>
      </dgm:t>
    </dgm:pt>
    <dgm:pt modelId="{01059ABA-BCD3-4E4A-A049-6B1B5BA60815}" type="pres">
      <dgm:prSet presAssocID="{02D63044-0285-4A97-89BE-65CA9E6DE3C9}" presName="gear3dstNode" presStyleLbl="node1" presStyleIdx="2" presStyleCnt="3"/>
      <dgm:spPr/>
      <dgm:t>
        <a:bodyPr/>
        <a:lstStyle/>
        <a:p>
          <a:endParaRPr lang="de-DE"/>
        </a:p>
      </dgm:t>
    </dgm:pt>
    <dgm:pt modelId="{F61CB9A9-BD67-463C-A863-9F0D93CCA933}" type="pres">
      <dgm:prSet presAssocID="{CBAA09B5-3B9E-41CA-A897-C50EBCA079A3}" presName="connector1" presStyleLbl="sibTrans2D1" presStyleIdx="0" presStyleCnt="3"/>
      <dgm:spPr/>
      <dgm:t>
        <a:bodyPr/>
        <a:lstStyle/>
        <a:p>
          <a:endParaRPr lang="de-DE"/>
        </a:p>
      </dgm:t>
    </dgm:pt>
    <dgm:pt modelId="{056EDB72-3BE2-424E-A66F-92CDC39BC565}" type="pres">
      <dgm:prSet presAssocID="{4524EB31-124C-41F5-82ED-1FCAEA7B5F0B}" presName="connector2" presStyleLbl="sibTrans2D1" presStyleIdx="1" presStyleCnt="3"/>
      <dgm:spPr/>
      <dgm:t>
        <a:bodyPr/>
        <a:lstStyle/>
        <a:p>
          <a:endParaRPr lang="de-DE"/>
        </a:p>
      </dgm:t>
    </dgm:pt>
    <dgm:pt modelId="{38443039-D102-4507-83E5-541519208184}" type="pres">
      <dgm:prSet presAssocID="{EFD466FF-4B53-4FB0-8C40-3A74C8C1CB2D}" presName="connector3" presStyleLbl="sibTrans2D1" presStyleIdx="2" presStyleCnt="3"/>
      <dgm:spPr/>
      <dgm:t>
        <a:bodyPr/>
        <a:lstStyle/>
        <a:p>
          <a:endParaRPr lang="de-DE"/>
        </a:p>
      </dgm:t>
    </dgm:pt>
  </dgm:ptLst>
  <dgm:cxnLst>
    <dgm:cxn modelId="{D5C6DC85-3432-47AE-BA58-D2FB64D6ACD4}" type="presOf" srcId="{95F90BD2-3359-4883-9757-BF837CC72BF0}" destId="{A736B51C-432F-4027-AF3E-269F6764CA59}" srcOrd="1" destOrd="0" presId="urn:microsoft.com/office/officeart/2005/8/layout/gear1"/>
    <dgm:cxn modelId="{5E195D1D-BB1E-4126-99FC-0B2065E6F228}" type="presOf" srcId="{4524EB31-124C-41F5-82ED-1FCAEA7B5F0B}" destId="{056EDB72-3BE2-424E-A66F-92CDC39BC565}" srcOrd="0" destOrd="0" presId="urn:microsoft.com/office/officeart/2005/8/layout/gear1"/>
    <dgm:cxn modelId="{7CDC6094-3817-4093-A0BC-C0B4079BF935}" type="presOf" srcId="{02D63044-0285-4A97-89BE-65CA9E6DE3C9}" destId="{D075D474-6D67-43DC-8B84-7BA5006EAFCE}" srcOrd="0" destOrd="0" presId="urn:microsoft.com/office/officeart/2005/8/layout/gear1"/>
    <dgm:cxn modelId="{05B90DB3-5287-4874-95F1-721085889BB0}" type="presOf" srcId="{81A77CB7-E724-4A84-9D00-8A5C256D9EE9}" destId="{C08D9EF3-DE47-4B0A-8F94-2DCAFDECFF23}" srcOrd="0" destOrd="0" presId="urn:microsoft.com/office/officeart/2005/8/layout/gear1"/>
    <dgm:cxn modelId="{53BEA730-2EC9-41EA-B8BF-3BC65453C917}" srcId="{8EA904CE-92C1-40A8-9A3F-3B06062B5EC8}" destId="{81A77CB7-E724-4A84-9D00-8A5C256D9EE9}" srcOrd="0" destOrd="0" parTransId="{B7B62B95-2665-415F-B196-06B88B67B174}" sibTransId="{CBAA09B5-3B9E-41CA-A897-C50EBCA079A3}"/>
    <dgm:cxn modelId="{5CCB8F29-82C7-44F9-B5B0-64460B6EE282}" type="presOf" srcId="{02D63044-0285-4A97-89BE-65CA9E6DE3C9}" destId="{01059ABA-BCD3-4E4A-A049-6B1B5BA60815}" srcOrd="3" destOrd="0" presId="urn:microsoft.com/office/officeart/2005/8/layout/gear1"/>
    <dgm:cxn modelId="{291875B7-CED9-46EF-A2E5-4BEEE113A4B6}" type="presOf" srcId="{95F90BD2-3359-4883-9757-BF837CC72BF0}" destId="{E84B7840-3F4D-4E3B-A413-D5D244289FC4}" srcOrd="2" destOrd="0" presId="urn:microsoft.com/office/officeart/2005/8/layout/gear1"/>
    <dgm:cxn modelId="{2ADCF6F9-7D84-41A9-BEE5-73BC4867E441}" type="presOf" srcId="{8EA904CE-92C1-40A8-9A3F-3B06062B5EC8}" destId="{FDB52919-D190-47B3-B178-2861BD568B62}" srcOrd="0" destOrd="0" presId="urn:microsoft.com/office/officeart/2005/8/layout/gear1"/>
    <dgm:cxn modelId="{56AAE9DC-A3E2-4A0A-9FCB-01035AB63F2E}" type="presOf" srcId="{EFD466FF-4B53-4FB0-8C40-3A74C8C1CB2D}" destId="{38443039-D102-4507-83E5-541519208184}" srcOrd="0" destOrd="0" presId="urn:microsoft.com/office/officeart/2005/8/layout/gear1"/>
    <dgm:cxn modelId="{BEFC9D16-7512-460C-9327-016929477661}" srcId="{8EA904CE-92C1-40A8-9A3F-3B06062B5EC8}" destId="{95F90BD2-3359-4883-9757-BF837CC72BF0}" srcOrd="1" destOrd="0" parTransId="{AFA541FA-4652-4B73-9C55-9BBB213F1AAD}" sibTransId="{4524EB31-124C-41F5-82ED-1FCAEA7B5F0B}"/>
    <dgm:cxn modelId="{F5304106-9772-4761-92A2-DB94DD974588}" type="presOf" srcId="{81A77CB7-E724-4A84-9D00-8A5C256D9EE9}" destId="{C3D5E3B6-7F91-4267-9CCC-AD6954AC221A}" srcOrd="1" destOrd="0" presId="urn:microsoft.com/office/officeart/2005/8/layout/gear1"/>
    <dgm:cxn modelId="{53E6C0E5-23B6-441C-8AA7-A76B567B834B}" type="presOf" srcId="{95F90BD2-3359-4883-9757-BF837CC72BF0}" destId="{A09ABB26-509C-435B-8089-9DC831C1470B}" srcOrd="0" destOrd="0" presId="urn:microsoft.com/office/officeart/2005/8/layout/gear1"/>
    <dgm:cxn modelId="{662A0F32-E1E7-4C35-AA1B-3A827CC1BE06}" type="presOf" srcId="{02D63044-0285-4A97-89BE-65CA9E6DE3C9}" destId="{CEF3B065-AA11-4568-82DC-04FE13D78D41}" srcOrd="2" destOrd="0" presId="urn:microsoft.com/office/officeart/2005/8/layout/gear1"/>
    <dgm:cxn modelId="{28864E4A-1762-4B95-9541-419FE0974539}" type="presOf" srcId="{02D63044-0285-4A97-89BE-65CA9E6DE3C9}" destId="{47E2DAD1-B6F4-4214-857A-1F09BC7C3C44}" srcOrd="1" destOrd="0" presId="urn:microsoft.com/office/officeart/2005/8/layout/gear1"/>
    <dgm:cxn modelId="{7DBF76AC-0DD5-4014-A5A3-7D304A931D01}" type="presOf" srcId="{CBAA09B5-3B9E-41CA-A897-C50EBCA079A3}" destId="{F61CB9A9-BD67-463C-A863-9F0D93CCA933}" srcOrd="0" destOrd="0" presId="urn:microsoft.com/office/officeart/2005/8/layout/gear1"/>
    <dgm:cxn modelId="{F76B0E05-8EC3-475A-874B-CAF964CB4A22}" type="presOf" srcId="{81A77CB7-E724-4A84-9D00-8A5C256D9EE9}" destId="{AED55C94-7ABD-4538-9D34-7C618D272D0E}" srcOrd="2" destOrd="0" presId="urn:microsoft.com/office/officeart/2005/8/layout/gear1"/>
    <dgm:cxn modelId="{C04A1406-D7DD-47DE-8614-AD2B2458D3A2}" srcId="{8EA904CE-92C1-40A8-9A3F-3B06062B5EC8}" destId="{02D63044-0285-4A97-89BE-65CA9E6DE3C9}" srcOrd="2" destOrd="0" parTransId="{FAA88AEC-FE6C-4067-86DF-B3A9F678304C}" sibTransId="{EFD466FF-4B53-4FB0-8C40-3A74C8C1CB2D}"/>
    <dgm:cxn modelId="{131CA10E-518E-4990-9BB3-AB9EC079B6D8}" type="presParOf" srcId="{FDB52919-D190-47B3-B178-2861BD568B62}" destId="{C08D9EF3-DE47-4B0A-8F94-2DCAFDECFF23}" srcOrd="0" destOrd="0" presId="urn:microsoft.com/office/officeart/2005/8/layout/gear1"/>
    <dgm:cxn modelId="{ADEACD23-9471-465E-BB76-F2355E3486F8}" type="presParOf" srcId="{FDB52919-D190-47B3-B178-2861BD568B62}" destId="{C3D5E3B6-7F91-4267-9CCC-AD6954AC221A}" srcOrd="1" destOrd="0" presId="urn:microsoft.com/office/officeart/2005/8/layout/gear1"/>
    <dgm:cxn modelId="{8539A875-3BDD-4446-8B86-CF90AF55899F}" type="presParOf" srcId="{FDB52919-D190-47B3-B178-2861BD568B62}" destId="{AED55C94-7ABD-4538-9D34-7C618D272D0E}" srcOrd="2" destOrd="0" presId="urn:microsoft.com/office/officeart/2005/8/layout/gear1"/>
    <dgm:cxn modelId="{0CBBEA3E-0E72-4672-999B-FC826ABB5B44}" type="presParOf" srcId="{FDB52919-D190-47B3-B178-2861BD568B62}" destId="{A09ABB26-509C-435B-8089-9DC831C1470B}" srcOrd="3" destOrd="0" presId="urn:microsoft.com/office/officeart/2005/8/layout/gear1"/>
    <dgm:cxn modelId="{2AA8FEB6-BA6A-47A1-A84D-C0FDD2245BDB}" type="presParOf" srcId="{FDB52919-D190-47B3-B178-2861BD568B62}" destId="{A736B51C-432F-4027-AF3E-269F6764CA59}" srcOrd="4" destOrd="0" presId="urn:microsoft.com/office/officeart/2005/8/layout/gear1"/>
    <dgm:cxn modelId="{EBF6F5E3-8C5F-4988-875E-4DD782EB2017}" type="presParOf" srcId="{FDB52919-D190-47B3-B178-2861BD568B62}" destId="{E84B7840-3F4D-4E3B-A413-D5D244289FC4}" srcOrd="5" destOrd="0" presId="urn:microsoft.com/office/officeart/2005/8/layout/gear1"/>
    <dgm:cxn modelId="{AA025D41-7112-4569-8E54-AC799C8562C2}" type="presParOf" srcId="{FDB52919-D190-47B3-B178-2861BD568B62}" destId="{D075D474-6D67-43DC-8B84-7BA5006EAFCE}" srcOrd="6" destOrd="0" presId="urn:microsoft.com/office/officeart/2005/8/layout/gear1"/>
    <dgm:cxn modelId="{76E16F63-BCEF-49DF-A902-ECF556979415}" type="presParOf" srcId="{FDB52919-D190-47B3-B178-2861BD568B62}" destId="{47E2DAD1-B6F4-4214-857A-1F09BC7C3C44}" srcOrd="7" destOrd="0" presId="urn:microsoft.com/office/officeart/2005/8/layout/gear1"/>
    <dgm:cxn modelId="{9EED05EF-A51C-49DD-B3EE-86566A84C04E}" type="presParOf" srcId="{FDB52919-D190-47B3-B178-2861BD568B62}" destId="{CEF3B065-AA11-4568-82DC-04FE13D78D41}" srcOrd="8" destOrd="0" presId="urn:microsoft.com/office/officeart/2005/8/layout/gear1"/>
    <dgm:cxn modelId="{439FD23F-FB1A-440D-980C-A7AEC5873238}" type="presParOf" srcId="{FDB52919-D190-47B3-B178-2861BD568B62}" destId="{01059ABA-BCD3-4E4A-A049-6B1B5BA60815}" srcOrd="9" destOrd="0" presId="urn:microsoft.com/office/officeart/2005/8/layout/gear1"/>
    <dgm:cxn modelId="{465D2CFC-0E32-4D46-B5E4-4757E560FAC4}" type="presParOf" srcId="{FDB52919-D190-47B3-B178-2861BD568B62}" destId="{F61CB9A9-BD67-463C-A863-9F0D93CCA933}" srcOrd="10" destOrd="0" presId="urn:microsoft.com/office/officeart/2005/8/layout/gear1"/>
    <dgm:cxn modelId="{24983464-33D8-4A11-BD68-F95938AF00FA}" type="presParOf" srcId="{FDB52919-D190-47B3-B178-2861BD568B62}" destId="{056EDB72-3BE2-424E-A66F-92CDC39BC565}" srcOrd="11" destOrd="0" presId="urn:microsoft.com/office/officeart/2005/8/layout/gear1"/>
    <dgm:cxn modelId="{F48FC392-5B28-4A10-9F54-F0609E627221}" type="presParOf" srcId="{FDB52919-D190-47B3-B178-2861BD568B62}" destId="{38443039-D102-4507-83E5-54151920818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049F4A-470F-4DAE-81ED-0EE68A882D3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e-DE"/>
        </a:p>
      </dgm:t>
    </dgm:pt>
    <dgm:pt modelId="{7AF88D76-6DD6-471B-9D8A-64C2569F7230}">
      <dgm:prSet phldrT="[Text]"/>
      <dgm:spPr/>
      <dgm:t>
        <a:bodyPr/>
        <a:lstStyle/>
        <a:p>
          <a:r>
            <a:rPr lang="de-DE" dirty="0" smtClean="0"/>
            <a:t>Einwilligung</a:t>
          </a:r>
          <a:endParaRPr lang="de-DE" dirty="0"/>
        </a:p>
      </dgm:t>
    </dgm:pt>
    <dgm:pt modelId="{D8F1923B-85A4-40B5-9751-29E942867AD0}" type="parTrans" cxnId="{D0EB35A3-CF1E-467D-A3D3-59DC38BB2594}">
      <dgm:prSet/>
      <dgm:spPr/>
      <dgm:t>
        <a:bodyPr/>
        <a:lstStyle/>
        <a:p>
          <a:endParaRPr lang="de-DE"/>
        </a:p>
      </dgm:t>
    </dgm:pt>
    <dgm:pt modelId="{44CE748C-6371-4ACF-9AAD-2A81092414B7}" type="sibTrans" cxnId="{D0EB35A3-CF1E-467D-A3D3-59DC38BB2594}">
      <dgm:prSet/>
      <dgm:spPr/>
      <dgm:t>
        <a:bodyPr/>
        <a:lstStyle/>
        <a:p>
          <a:endParaRPr lang="de-DE"/>
        </a:p>
      </dgm:t>
    </dgm:pt>
    <dgm:pt modelId="{6000209A-A6C9-470F-84EE-519B5E407820}">
      <dgm:prSet phldrT="[Text]" custT="1"/>
      <dgm:spPr/>
      <dgm:t>
        <a:bodyPr/>
        <a:lstStyle/>
        <a:p>
          <a:r>
            <a:rPr lang="de-DE" sz="2000" dirty="0" smtClean="0">
              <a:latin typeface="Arial" pitchFamily="34" charset="0"/>
              <a:cs typeface="Arial" pitchFamily="34" charset="0"/>
            </a:rPr>
            <a:t>Ausdrücklich</a:t>
          </a:r>
          <a:endParaRPr lang="de-DE" sz="2000" dirty="0">
            <a:latin typeface="Arial" pitchFamily="34" charset="0"/>
            <a:cs typeface="Arial" pitchFamily="34" charset="0"/>
          </a:endParaRPr>
        </a:p>
      </dgm:t>
    </dgm:pt>
    <dgm:pt modelId="{94059130-CAB5-45F4-98AA-3A2486C09355}" type="parTrans" cxnId="{0F784C79-3BD4-4A27-B1E8-C09D7508C91D}">
      <dgm:prSet/>
      <dgm:spPr/>
      <dgm:t>
        <a:bodyPr/>
        <a:lstStyle/>
        <a:p>
          <a:endParaRPr lang="de-DE"/>
        </a:p>
      </dgm:t>
    </dgm:pt>
    <dgm:pt modelId="{6F7CFDDA-B3BF-40F3-932D-8772F40DD4D6}" type="sibTrans" cxnId="{0F784C79-3BD4-4A27-B1E8-C09D7508C91D}">
      <dgm:prSet/>
      <dgm:spPr/>
      <dgm:t>
        <a:bodyPr/>
        <a:lstStyle/>
        <a:p>
          <a:endParaRPr lang="de-DE"/>
        </a:p>
      </dgm:t>
    </dgm:pt>
    <dgm:pt modelId="{8D431918-5F54-4805-8CED-6693F7AA7AFE}">
      <dgm:prSet phldrT="[Text]" custT="1"/>
      <dgm:spPr/>
      <dgm:t>
        <a:bodyPr/>
        <a:lstStyle/>
        <a:p>
          <a:r>
            <a:rPr lang="de-DE" sz="2000" dirty="0" smtClean="0">
              <a:latin typeface="Arial" pitchFamily="34" charset="0"/>
              <a:cs typeface="Arial" pitchFamily="34" charset="0"/>
            </a:rPr>
            <a:t>Informiert ( Art, Umfang, Zweck)</a:t>
          </a:r>
          <a:endParaRPr lang="de-DE" sz="2000" dirty="0">
            <a:latin typeface="Arial" pitchFamily="34" charset="0"/>
            <a:cs typeface="Arial" pitchFamily="34" charset="0"/>
          </a:endParaRPr>
        </a:p>
      </dgm:t>
    </dgm:pt>
    <dgm:pt modelId="{067D9AB1-FF47-4614-91D5-2333CBAB5339}" type="parTrans" cxnId="{B975714C-E6DE-49B7-9827-8BDAE27C6698}">
      <dgm:prSet/>
      <dgm:spPr/>
      <dgm:t>
        <a:bodyPr/>
        <a:lstStyle/>
        <a:p>
          <a:endParaRPr lang="de-DE"/>
        </a:p>
      </dgm:t>
    </dgm:pt>
    <dgm:pt modelId="{78E62E49-1EB8-45DE-9BAC-D58625DBA2C9}" type="sibTrans" cxnId="{B975714C-E6DE-49B7-9827-8BDAE27C6698}">
      <dgm:prSet/>
      <dgm:spPr/>
      <dgm:t>
        <a:bodyPr/>
        <a:lstStyle/>
        <a:p>
          <a:endParaRPr lang="de-DE"/>
        </a:p>
      </dgm:t>
    </dgm:pt>
    <dgm:pt modelId="{19ECA2FE-3344-4240-9BB2-37AD2BD7B462}">
      <dgm:prSet phldrT="[Text]" custT="1"/>
      <dgm:spPr/>
      <dgm:t>
        <a:bodyPr/>
        <a:lstStyle/>
        <a:p>
          <a:r>
            <a:rPr lang="de-DE" sz="2000" dirty="0" smtClean="0">
              <a:latin typeface="Arial" pitchFamily="34" charset="0"/>
              <a:cs typeface="Arial" pitchFamily="34" charset="0"/>
            </a:rPr>
            <a:t>Zweckgebunden</a:t>
          </a:r>
          <a:endParaRPr lang="de-DE" sz="2000" dirty="0">
            <a:latin typeface="Arial" pitchFamily="34" charset="0"/>
            <a:cs typeface="Arial" pitchFamily="34" charset="0"/>
          </a:endParaRPr>
        </a:p>
      </dgm:t>
    </dgm:pt>
    <dgm:pt modelId="{A4260668-F5EF-475D-8D34-8931A38C4A19}" type="parTrans" cxnId="{ACC5DE37-52ED-4EB6-87F7-0DF06E784283}">
      <dgm:prSet/>
      <dgm:spPr/>
      <dgm:t>
        <a:bodyPr/>
        <a:lstStyle/>
        <a:p>
          <a:endParaRPr lang="de-DE"/>
        </a:p>
      </dgm:t>
    </dgm:pt>
    <dgm:pt modelId="{D6766BD6-7B2C-4B87-8211-EE127E56ACDC}" type="sibTrans" cxnId="{ACC5DE37-52ED-4EB6-87F7-0DF06E784283}">
      <dgm:prSet/>
      <dgm:spPr/>
      <dgm:t>
        <a:bodyPr/>
        <a:lstStyle/>
        <a:p>
          <a:endParaRPr lang="de-DE"/>
        </a:p>
      </dgm:t>
    </dgm:pt>
    <dgm:pt modelId="{B751FC9D-F35E-44AD-86BA-A4E4BA123257}" type="pres">
      <dgm:prSet presAssocID="{18049F4A-470F-4DAE-81ED-0EE68A882D30}" presName="Name0" presStyleCnt="0">
        <dgm:presLayoutVars>
          <dgm:chPref val="1"/>
          <dgm:dir/>
          <dgm:animOne val="branch"/>
          <dgm:animLvl val="lvl"/>
          <dgm:resizeHandles val="exact"/>
        </dgm:presLayoutVars>
      </dgm:prSet>
      <dgm:spPr/>
      <dgm:t>
        <a:bodyPr/>
        <a:lstStyle/>
        <a:p>
          <a:endParaRPr lang="de-DE"/>
        </a:p>
      </dgm:t>
    </dgm:pt>
    <dgm:pt modelId="{711E223B-856A-4B12-AF6D-EC7CA995FEA7}" type="pres">
      <dgm:prSet presAssocID="{7AF88D76-6DD6-471B-9D8A-64C2569F7230}" presName="root1" presStyleCnt="0"/>
      <dgm:spPr/>
    </dgm:pt>
    <dgm:pt modelId="{F5633512-CF52-4EAB-B7B6-75AED916CFB9}" type="pres">
      <dgm:prSet presAssocID="{7AF88D76-6DD6-471B-9D8A-64C2569F7230}" presName="LevelOneTextNode" presStyleLbl="node0" presStyleIdx="0" presStyleCnt="1">
        <dgm:presLayoutVars>
          <dgm:chPref val="3"/>
        </dgm:presLayoutVars>
      </dgm:prSet>
      <dgm:spPr/>
      <dgm:t>
        <a:bodyPr/>
        <a:lstStyle/>
        <a:p>
          <a:endParaRPr lang="de-DE"/>
        </a:p>
      </dgm:t>
    </dgm:pt>
    <dgm:pt modelId="{3832F94D-506F-461D-A7A3-C2AABB39EDB5}" type="pres">
      <dgm:prSet presAssocID="{7AF88D76-6DD6-471B-9D8A-64C2569F7230}" presName="level2hierChild" presStyleCnt="0"/>
      <dgm:spPr/>
    </dgm:pt>
    <dgm:pt modelId="{C95705FB-3CC8-4380-9DCF-BEED5A9BFBAC}" type="pres">
      <dgm:prSet presAssocID="{94059130-CAB5-45F4-98AA-3A2486C09355}" presName="conn2-1" presStyleLbl="parChTrans1D2" presStyleIdx="0" presStyleCnt="3"/>
      <dgm:spPr/>
      <dgm:t>
        <a:bodyPr/>
        <a:lstStyle/>
        <a:p>
          <a:endParaRPr lang="de-DE"/>
        </a:p>
      </dgm:t>
    </dgm:pt>
    <dgm:pt modelId="{6573A162-7C71-4D8A-A3F2-E68F8D98C35A}" type="pres">
      <dgm:prSet presAssocID="{94059130-CAB5-45F4-98AA-3A2486C09355}" presName="connTx" presStyleLbl="parChTrans1D2" presStyleIdx="0" presStyleCnt="3"/>
      <dgm:spPr/>
      <dgm:t>
        <a:bodyPr/>
        <a:lstStyle/>
        <a:p>
          <a:endParaRPr lang="de-DE"/>
        </a:p>
      </dgm:t>
    </dgm:pt>
    <dgm:pt modelId="{0E9C0C86-A33F-44C0-BC50-9B7FFAB6AE9E}" type="pres">
      <dgm:prSet presAssocID="{6000209A-A6C9-470F-84EE-519B5E407820}" presName="root2" presStyleCnt="0"/>
      <dgm:spPr/>
    </dgm:pt>
    <dgm:pt modelId="{FDD98CFC-6709-4F07-841D-3F8467E634AF}" type="pres">
      <dgm:prSet presAssocID="{6000209A-A6C9-470F-84EE-519B5E407820}" presName="LevelTwoTextNode" presStyleLbl="node2" presStyleIdx="0" presStyleCnt="3" custScaleX="234727">
        <dgm:presLayoutVars>
          <dgm:chPref val="3"/>
        </dgm:presLayoutVars>
      </dgm:prSet>
      <dgm:spPr/>
      <dgm:t>
        <a:bodyPr/>
        <a:lstStyle/>
        <a:p>
          <a:endParaRPr lang="de-DE"/>
        </a:p>
      </dgm:t>
    </dgm:pt>
    <dgm:pt modelId="{5573D0EC-0D56-455F-9145-9F464A51F799}" type="pres">
      <dgm:prSet presAssocID="{6000209A-A6C9-470F-84EE-519B5E407820}" presName="level3hierChild" presStyleCnt="0"/>
      <dgm:spPr/>
    </dgm:pt>
    <dgm:pt modelId="{61308FCA-847C-48ED-8D98-43A4FDF074AC}" type="pres">
      <dgm:prSet presAssocID="{067D9AB1-FF47-4614-91D5-2333CBAB5339}" presName="conn2-1" presStyleLbl="parChTrans1D2" presStyleIdx="1" presStyleCnt="3"/>
      <dgm:spPr/>
      <dgm:t>
        <a:bodyPr/>
        <a:lstStyle/>
        <a:p>
          <a:endParaRPr lang="de-DE"/>
        </a:p>
      </dgm:t>
    </dgm:pt>
    <dgm:pt modelId="{A262D31A-7677-47CF-933D-F7B2D0159E5F}" type="pres">
      <dgm:prSet presAssocID="{067D9AB1-FF47-4614-91D5-2333CBAB5339}" presName="connTx" presStyleLbl="parChTrans1D2" presStyleIdx="1" presStyleCnt="3"/>
      <dgm:spPr/>
      <dgm:t>
        <a:bodyPr/>
        <a:lstStyle/>
        <a:p>
          <a:endParaRPr lang="de-DE"/>
        </a:p>
      </dgm:t>
    </dgm:pt>
    <dgm:pt modelId="{D3AF4A38-918A-4D76-96F4-B64478BF3B6A}" type="pres">
      <dgm:prSet presAssocID="{8D431918-5F54-4805-8CED-6693F7AA7AFE}" presName="root2" presStyleCnt="0"/>
      <dgm:spPr/>
    </dgm:pt>
    <dgm:pt modelId="{BD47B7B8-39BA-4CBE-BDC1-5933800896F7}" type="pres">
      <dgm:prSet presAssocID="{8D431918-5F54-4805-8CED-6693F7AA7AFE}" presName="LevelTwoTextNode" presStyleLbl="node2" presStyleIdx="1" presStyleCnt="3" custScaleX="235613" custLinFactNeighborX="430" custLinFactNeighborY="1560">
        <dgm:presLayoutVars>
          <dgm:chPref val="3"/>
        </dgm:presLayoutVars>
      </dgm:prSet>
      <dgm:spPr/>
      <dgm:t>
        <a:bodyPr/>
        <a:lstStyle/>
        <a:p>
          <a:endParaRPr lang="de-DE"/>
        </a:p>
      </dgm:t>
    </dgm:pt>
    <dgm:pt modelId="{9DC279B9-FB46-4AAA-9F5C-FB0ECB2827B7}" type="pres">
      <dgm:prSet presAssocID="{8D431918-5F54-4805-8CED-6693F7AA7AFE}" presName="level3hierChild" presStyleCnt="0"/>
      <dgm:spPr/>
    </dgm:pt>
    <dgm:pt modelId="{EC02DD3F-40A0-40EE-92EB-B74193BA9378}" type="pres">
      <dgm:prSet presAssocID="{A4260668-F5EF-475D-8D34-8931A38C4A19}" presName="conn2-1" presStyleLbl="parChTrans1D2" presStyleIdx="2" presStyleCnt="3"/>
      <dgm:spPr/>
      <dgm:t>
        <a:bodyPr/>
        <a:lstStyle/>
        <a:p>
          <a:endParaRPr lang="de-DE"/>
        </a:p>
      </dgm:t>
    </dgm:pt>
    <dgm:pt modelId="{903AA635-A78C-4D0A-B283-623204B1DCB0}" type="pres">
      <dgm:prSet presAssocID="{A4260668-F5EF-475D-8D34-8931A38C4A19}" presName="connTx" presStyleLbl="parChTrans1D2" presStyleIdx="2" presStyleCnt="3"/>
      <dgm:spPr/>
      <dgm:t>
        <a:bodyPr/>
        <a:lstStyle/>
        <a:p>
          <a:endParaRPr lang="de-DE"/>
        </a:p>
      </dgm:t>
    </dgm:pt>
    <dgm:pt modelId="{89342621-1F89-4EE3-8633-ADD26816ED06}" type="pres">
      <dgm:prSet presAssocID="{19ECA2FE-3344-4240-9BB2-37AD2BD7B462}" presName="root2" presStyleCnt="0"/>
      <dgm:spPr/>
    </dgm:pt>
    <dgm:pt modelId="{5FD92443-BA9C-402F-BCB4-9340B9E59AB4}" type="pres">
      <dgm:prSet presAssocID="{19ECA2FE-3344-4240-9BB2-37AD2BD7B462}" presName="LevelTwoTextNode" presStyleLbl="node2" presStyleIdx="2" presStyleCnt="3" custScaleX="235613">
        <dgm:presLayoutVars>
          <dgm:chPref val="3"/>
        </dgm:presLayoutVars>
      </dgm:prSet>
      <dgm:spPr/>
      <dgm:t>
        <a:bodyPr/>
        <a:lstStyle/>
        <a:p>
          <a:endParaRPr lang="de-DE"/>
        </a:p>
      </dgm:t>
    </dgm:pt>
    <dgm:pt modelId="{60778744-C0C7-4564-86E8-5CE3E0989FE0}" type="pres">
      <dgm:prSet presAssocID="{19ECA2FE-3344-4240-9BB2-37AD2BD7B462}" presName="level3hierChild" presStyleCnt="0"/>
      <dgm:spPr/>
    </dgm:pt>
  </dgm:ptLst>
  <dgm:cxnLst>
    <dgm:cxn modelId="{350694A0-0946-4892-9C42-5D72B7D851AF}" type="presOf" srcId="{067D9AB1-FF47-4614-91D5-2333CBAB5339}" destId="{A262D31A-7677-47CF-933D-F7B2D0159E5F}" srcOrd="1" destOrd="0" presId="urn:microsoft.com/office/officeart/2008/layout/HorizontalMultiLevelHierarchy"/>
    <dgm:cxn modelId="{160D8FAB-6222-4BCE-92F6-D565346C3EBE}" type="presOf" srcId="{067D9AB1-FF47-4614-91D5-2333CBAB5339}" destId="{61308FCA-847C-48ED-8D98-43A4FDF074AC}" srcOrd="0" destOrd="0" presId="urn:microsoft.com/office/officeart/2008/layout/HorizontalMultiLevelHierarchy"/>
    <dgm:cxn modelId="{D0EB35A3-CF1E-467D-A3D3-59DC38BB2594}" srcId="{18049F4A-470F-4DAE-81ED-0EE68A882D30}" destId="{7AF88D76-6DD6-471B-9D8A-64C2569F7230}" srcOrd="0" destOrd="0" parTransId="{D8F1923B-85A4-40B5-9751-29E942867AD0}" sibTransId="{44CE748C-6371-4ACF-9AAD-2A81092414B7}"/>
    <dgm:cxn modelId="{F09B5D10-06A6-47D6-ACDE-236AAE415953}" type="presOf" srcId="{19ECA2FE-3344-4240-9BB2-37AD2BD7B462}" destId="{5FD92443-BA9C-402F-BCB4-9340B9E59AB4}" srcOrd="0" destOrd="0" presId="urn:microsoft.com/office/officeart/2008/layout/HorizontalMultiLevelHierarchy"/>
    <dgm:cxn modelId="{B09E0E3A-EDC7-4607-B5F2-1AC9E4148AFC}" type="presOf" srcId="{6000209A-A6C9-470F-84EE-519B5E407820}" destId="{FDD98CFC-6709-4F07-841D-3F8467E634AF}" srcOrd="0" destOrd="0" presId="urn:microsoft.com/office/officeart/2008/layout/HorizontalMultiLevelHierarchy"/>
    <dgm:cxn modelId="{2BB47EDD-37EB-4E53-BA3A-0893B90909AF}" type="presOf" srcId="{A4260668-F5EF-475D-8D34-8931A38C4A19}" destId="{EC02DD3F-40A0-40EE-92EB-B74193BA9378}" srcOrd="0" destOrd="0" presId="urn:microsoft.com/office/officeart/2008/layout/HorizontalMultiLevelHierarchy"/>
    <dgm:cxn modelId="{B975714C-E6DE-49B7-9827-8BDAE27C6698}" srcId="{7AF88D76-6DD6-471B-9D8A-64C2569F7230}" destId="{8D431918-5F54-4805-8CED-6693F7AA7AFE}" srcOrd="1" destOrd="0" parTransId="{067D9AB1-FF47-4614-91D5-2333CBAB5339}" sibTransId="{78E62E49-1EB8-45DE-9BAC-D58625DBA2C9}"/>
    <dgm:cxn modelId="{0F784C79-3BD4-4A27-B1E8-C09D7508C91D}" srcId="{7AF88D76-6DD6-471B-9D8A-64C2569F7230}" destId="{6000209A-A6C9-470F-84EE-519B5E407820}" srcOrd="0" destOrd="0" parTransId="{94059130-CAB5-45F4-98AA-3A2486C09355}" sibTransId="{6F7CFDDA-B3BF-40F3-932D-8772F40DD4D6}"/>
    <dgm:cxn modelId="{8267A1F3-7223-49D9-9887-03F88E23ADE5}" type="presOf" srcId="{94059130-CAB5-45F4-98AA-3A2486C09355}" destId="{C95705FB-3CC8-4380-9DCF-BEED5A9BFBAC}" srcOrd="0" destOrd="0" presId="urn:microsoft.com/office/officeart/2008/layout/HorizontalMultiLevelHierarchy"/>
    <dgm:cxn modelId="{ACC5DE37-52ED-4EB6-87F7-0DF06E784283}" srcId="{7AF88D76-6DD6-471B-9D8A-64C2569F7230}" destId="{19ECA2FE-3344-4240-9BB2-37AD2BD7B462}" srcOrd="2" destOrd="0" parTransId="{A4260668-F5EF-475D-8D34-8931A38C4A19}" sibTransId="{D6766BD6-7B2C-4B87-8211-EE127E56ACDC}"/>
    <dgm:cxn modelId="{2920BAE4-2712-463E-95FC-7CA5717BCF33}" type="presOf" srcId="{A4260668-F5EF-475D-8D34-8931A38C4A19}" destId="{903AA635-A78C-4D0A-B283-623204B1DCB0}" srcOrd="1" destOrd="0" presId="urn:microsoft.com/office/officeart/2008/layout/HorizontalMultiLevelHierarchy"/>
    <dgm:cxn modelId="{1B81DEF5-A12F-4E33-B979-59C203222FB4}" type="presOf" srcId="{18049F4A-470F-4DAE-81ED-0EE68A882D30}" destId="{B751FC9D-F35E-44AD-86BA-A4E4BA123257}" srcOrd="0" destOrd="0" presId="urn:microsoft.com/office/officeart/2008/layout/HorizontalMultiLevelHierarchy"/>
    <dgm:cxn modelId="{9A0C9F5F-3ADC-4FA2-9DBD-3C6385C4B3BF}" type="presOf" srcId="{7AF88D76-6DD6-471B-9D8A-64C2569F7230}" destId="{F5633512-CF52-4EAB-B7B6-75AED916CFB9}" srcOrd="0" destOrd="0" presId="urn:microsoft.com/office/officeart/2008/layout/HorizontalMultiLevelHierarchy"/>
    <dgm:cxn modelId="{20AB8D8F-3D22-4821-92B1-6D3258610F17}" type="presOf" srcId="{94059130-CAB5-45F4-98AA-3A2486C09355}" destId="{6573A162-7C71-4D8A-A3F2-E68F8D98C35A}" srcOrd="1" destOrd="0" presId="urn:microsoft.com/office/officeart/2008/layout/HorizontalMultiLevelHierarchy"/>
    <dgm:cxn modelId="{1D2C4300-A9B7-4D04-9C1A-F1089B488C3F}" type="presOf" srcId="{8D431918-5F54-4805-8CED-6693F7AA7AFE}" destId="{BD47B7B8-39BA-4CBE-BDC1-5933800896F7}" srcOrd="0" destOrd="0" presId="urn:microsoft.com/office/officeart/2008/layout/HorizontalMultiLevelHierarchy"/>
    <dgm:cxn modelId="{5F0868C6-2B74-409B-8F8E-70610C8ADDED}" type="presParOf" srcId="{B751FC9D-F35E-44AD-86BA-A4E4BA123257}" destId="{711E223B-856A-4B12-AF6D-EC7CA995FEA7}" srcOrd="0" destOrd="0" presId="urn:microsoft.com/office/officeart/2008/layout/HorizontalMultiLevelHierarchy"/>
    <dgm:cxn modelId="{AA7F9A2E-96E1-47AE-AD4C-731FF29451F1}" type="presParOf" srcId="{711E223B-856A-4B12-AF6D-EC7CA995FEA7}" destId="{F5633512-CF52-4EAB-B7B6-75AED916CFB9}" srcOrd="0" destOrd="0" presId="urn:microsoft.com/office/officeart/2008/layout/HorizontalMultiLevelHierarchy"/>
    <dgm:cxn modelId="{75DBC659-183B-4861-9388-655709CCA9F2}" type="presParOf" srcId="{711E223B-856A-4B12-AF6D-EC7CA995FEA7}" destId="{3832F94D-506F-461D-A7A3-C2AABB39EDB5}" srcOrd="1" destOrd="0" presId="urn:microsoft.com/office/officeart/2008/layout/HorizontalMultiLevelHierarchy"/>
    <dgm:cxn modelId="{19BF9CB0-6058-4230-8106-B4E480736629}" type="presParOf" srcId="{3832F94D-506F-461D-A7A3-C2AABB39EDB5}" destId="{C95705FB-3CC8-4380-9DCF-BEED5A9BFBAC}" srcOrd="0" destOrd="0" presId="urn:microsoft.com/office/officeart/2008/layout/HorizontalMultiLevelHierarchy"/>
    <dgm:cxn modelId="{4820B241-EC06-4AE7-AA26-0522229C79D2}" type="presParOf" srcId="{C95705FB-3CC8-4380-9DCF-BEED5A9BFBAC}" destId="{6573A162-7C71-4D8A-A3F2-E68F8D98C35A}" srcOrd="0" destOrd="0" presId="urn:microsoft.com/office/officeart/2008/layout/HorizontalMultiLevelHierarchy"/>
    <dgm:cxn modelId="{E962F14C-B73E-466C-9B09-677B47296734}" type="presParOf" srcId="{3832F94D-506F-461D-A7A3-C2AABB39EDB5}" destId="{0E9C0C86-A33F-44C0-BC50-9B7FFAB6AE9E}" srcOrd="1" destOrd="0" presId="urn:microsoft.com/office/officeart/2008/layout/HorizontalMultiLevelHierarchy"/>
    <dgm:cxn modelId="{1781BA02-4C90-4918-B3FC-136BC8148F62}" type="presParOf" srcId="{0E9C0C86-A33F-44C0-BC50-9B7FFAB6AE9E}" destId="{FDD98CFC-6709-4F07-841D-3F8467E634AF}" srcOrd="0" destOrd="0" presId="urn:microsoft.com/office/officeart/2008/layout/HorizontalMultiLevelHierarchy"/>
    <dgm:cxn modelId="{6C083AA1-8745-46D8-BC91-7BEA00B57892}" type="presParOf" srcId="{0E9C0C86-A33F-44C0-BC50-9B7FFAB6AE9E}" destId="{5573D0EC-0D56-455F-9145-9F464A51F799}" srcOrd="1" destOrd="0" presId="urn:microsoft.com/office/officeart/2008/layout/HorizontalMultiLevelHierarchy"/>
    <dgm:cxn modelId="{0996D14C-67B7-4329-873F-254ECDDA0D6C}" type="presParOf" srcId="{3832F94D-506F-461D-A7A3-C2AABB39EDB5}" destId="{61308FCA-847C-48ED-8D98-43A4FDF074AC}" srcOrd="2" destOrd="0" presId="urn:microsoft.com/office/officeart/2008/layout/HorizontalMultiLevelHierarchy"/>
    <dgm:cxn modelId="{FD2110B9-C1DD-4A7D-9B91-3098519285C7}" type="presParOf" srcId="{61308FCA-847C-48ED-8D98-43A4FDF074AC}" destId="{A262D31A-7677-47CF-933D-F7B2D0159E5F}" srcOrd="0" destOrd="0" presId="urn:microsoft.com/office/officeart/2008/layout/HorizontalMultiLevelHierarchy"/>
    <dgm:cxn modelId="{F85F10A0-9D85-42D0-B016-4FC7EF8AEC2F}" type="presParOf" srcId="{3832F94D-506F-461D-A7A3-C2AABB39EDB5}" destId="{D3AF4A38-918A-4D76-96F4-B64478BF3B6A}" srcOrd="3" destOrd="0" presId="urn:microsoft.com/office/officeart/2008/layout/HorizontalMultiLevelHierarchy"/>
    <dgm:cxn modelId="{D1FA868F-9250-4111-8593-154F06029E3E}" type="presParOf" srcId="{D3AF4A38-918A-4D76-96F4-B64478BF3B6A}" destId="{BD47B7B8-39BA-4CBE-BDC1-5933800896F7}" srcOrd="0" destOrd="0" presId="urn:microsoft.com/office/officeart/2008/layout/HorizontalMultiLevelHierarchy"/>
    <dgm:cxn modelId="{8B125451-20C2-4065-9DAA-26E9E92A86D5}" type="presParOf" srcId="{D3AF4A38-918A-4D76-96F4-B64478BF3B6A}" destId="{9DC279B9-FB46-4AAA-9F5C-FB0ECB2827B7}" srcOrd="1" destOrd="0" presId="urn:microsoft.com/office/officeart/2008/layout/HorizontalMultiLevelHierarchy"/>
    <dgm:cxn modelId="{116FE7FA-B84D-4613-ADB8-15AF9C79A972}" type="presParOf" srcId="{3832F94D-506F-461D-A7A3-C2AABB39EDB5}" destId="{EC02DD3F-40A0-40EE-92EB-B74193BA9378}" srcOrd="4" destOrd="0" presId="urn:microsoft.com/office/officeart/2008/layout/HorizontalMultiLevelHierarchy"/>
    <dgm:cxn modelId="{529108F4-D6CC-4EF4-920E-7D30BC4AD861}" type="presParOf" srcId="{EC02DD3F-40A0-40EE-92EB-B74193BA9378}" destId="{903AA635-A78C-4D0A-B283-623204B1DCB0}" srcOrd="0" destOrd="0" presId="urn:microsoft.com/office/officeart/2008/layout/HorizontalMultiLevelHierarchy"/>
    <dgm:cxn modelId="{C4843B88-A461-4CF3-8A16-DD3AD8974861}" type="presParOf" srcId="{3832F94D-506F-461D-A7A3-C2AABB39EDB5}" destId="{89342621-1F89-4EE3-8633-ADD26816ED06}" srcOrd="5" destOrd="0" presId="urn:microsoft.com/office/officeart/2008/layout/HorizontalMultiLevelHierarchy"/>
    <dgm:cxn modelId="{401AF032-813C-4EA0-BD63-D1926878BCC7}" type="presParOf" srcId="{89342621-1F89-4EE3-8633-ADD26816ED06}" destId="{5FD92443-BA9C-402F-BCB4-9340B9E59AB4}" srcOrd="0" destOrd="0" presId="urn:microsoft.com/office/officeart/2008/layout/HorizontalMultiLevelHierarchy"/>
    <dgm:cxn modelId="{C8B044CA-4A84-402A-A3B5-CC57878FE5FA}" type="presParOf" srcId="{89342621-1F89-4EE3-8633-ADD26816ED06}" destId="{60778744-C0C7-4564-86E8-5CE3E0989FE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31BF5-89D8-4AF9-8D7B-6F90FAD75A9D}">
      <dsp:nvSpPr>
        <dsp:cNvPr id="0" name=""/>
        <dsp:cNvSpPr/>
      </dsp:nvSpPr>
      <dsp:spPr>
        <a:xfrm>
          <a:off x="1634071" y="664231"/>
          <a:ext cx="4266110" cy="4266110"/>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7A0EF-0BED-4B82-9977-D7A13129421C}">
      <dsp:nvSpPr>
        <dsp:cNvPr id="0" name=""/>
        <dsp:cNvSpPr/>
      </dsp:nvSpPr>
      <dsp:spPr>
        <a:xfrm>
          <a:off x="1634071" y="664231"/>
          <a:ext cx="4266110" cy="4266110"/>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01EE3C-BFCF-44D3-A7DB-DFF6744FDC72}">
      <dsp:nvSpPr>
        <dsp:cNvPr id="0" name=""/>
        <dsp:cNvSpPr/>
      </dsp:nvSpPr>
      <dsp:spPr>
        <a:xfrm>
          <a:off x="1634071" y="664231"/>
          <a:ext cx="4266110" cy="4266110"/>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A5AA51-F9A4-478E-9220-C7068B8453FC}">
      <dsp:nvSpPr>
        <dsp:cNvPr id="0" name=""/>
        <dsp:cNvSpPr/>
      </dsp:nvSpPr>
      <dsp:spPr>
        <a:xfrm>
          <a:off x="1634071" y="664231"/>
          <a:ext cx="4266110" cy="4266110"/>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426682-8ED5-44A8-BEEC-B26EE5762647}">
      <dsp:nvSpPr>
        <dsp:cNvPr id="0" name=""/>
        <dsp:cNvSpPr/>
      </dsp:nvSpPr>
      <dsp:spPr>
        <a:xfrm>
          <a:off x="2785314" y="1815474"/>
          <a:ext cx="1963624" cy="19636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dirty="0" smtClean="0"/>
            <a:t>Datenschutz – ist was???</a:t>
          </a:r>
          <a:endParaRPr lang="de-DE" sz="2000" kern="1200" dirty="0"/>
        </a:p>
      </dsp:txBody>
      <dsp:txXfrm>
        <a:off x="3072880" y="2103040"/>
        <a:ext cx="1388492" cy="1388492"/>
      </dsp:txXfrm>
    </dsp:sp>
    <dsp:sp modelId="{799306F0-2E40-4FCC-9775-48ECC3364A1E}">
      <dsp:nvSpPr>
        <dsp:cNvPr id="0" name=""/>
        <dsp:cNvSpPr/>
      </dsp:nvSpPr>
      <dsp:spPr>
        <a:xfrm>
          <a:off x="2920295" y="-57764"/>
          <a:ext cx="1693663" cy="1542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Arial" pitchFamily="34" charset="0"/>
              <a:cs typeface="Arial" pitchFamily="34" charset="0"/>
            </a:rPr>
            <a:t>Erheben</a:t>
          </a:r>
          <a:endParaRPr lang="de-DE" sz="1600" kern="1200" dirty="0">
            <a:latin typeface="Arial" pitchFamily="34" charset="0"/>
            <a:cs typeface="Arial" pitchFamily="34" charset="0"/>
          </a:endParaRPr>
        </a:p>
      </dsp:txBody>
      <dsp:txXfrm>
        <a:off x="3168326" y="168197"/>
        <a:ext cx="1197601" cy="1091037"/>
      </dsp:txXfrm>
    </dsp:sp>
    <dsp:sp modelId="{E2E9FB07-EE09-407E-93DD-C27BFCEB6B8C}">
      <dsp:nvSpPr>
        <dsp:cNvPr id="0" name=""/>
        <dsp:cNvSpPr/>
      </dsp:nvSpPr>
      <dsp:spPr>
        <a:xfrm>
          <a:off x="5053948" y="1999099"/>
          <a:ext cx="1593500" cy="15963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Arial" pitchFamily="34" charset="0"/>
              <a:cs typeface="Arial" pitchFamily="34" charset="0"/>
            </a:rPr>
            <a:t>Verarbeiten</a:t>
          </a:r>
          <a:endParaRPr lang="de-DE" sz="1600" kern="1200" dirty="0">
            <a:latin typeface="Arial" pitchFamily="34" charset="0"/>
            <a:cs typeface="Arial" pitchFamily="34" charset="0"/>
          </a:endParaRPr>
        </a:p>
      </dsp:txBody>
      <dsp:txXfrm>
        <a:off x="5287311" y="2232882"/>
        <a:ext cx="1126774" cy="1128807"/>
      </dsp:txXfrm>
    </dsp:sp>
    <dsp:sp modelId="{D868DC56-D654-480D-95C3-C4D11AF4FC71}">
      <dsp:nvSpPr>
        <dsp:cNvPr id="0" name=""/>
        <dsp:cNvSpPr/>
      </dsp:nvSpPr>
      <dsp:spPr>
        <a:xfrm>
          <a:off x="2920295" y="4159336"/>
          <a:ext cx="1693663" cy="14430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Arial" pitchFamily="34" charset="0"/>
              <a:cs typeface="Arial" pitchFamily="34" charset="0"/>
            </a:rPr>
            <a:t>Daten-</a:t>
          </a:r>
        </a:p>
        <a:p>
          <a:pPr lvl="0" algn="ctr" defTabSz="711200">
            <a:lnSpc>
              <a:spcPct val="90000"/>
            </a:lnSpc>
            <a:spcBef>
              <a:spcPct val="0"/>
            </a:spcBef>
            <a:spcAft>
              <a:spcPct val="35000"/>
            </a:spcAft>
          </a:pPr>
          <a:r>
            <a:rPr lang="de-DE" sz="1600" kern="1200" dirty="0" smtClean="0">
              <a:latin typeface="Arial" pitchFamily="34" charset="0"/>
              <a:cs typeface="Arial" pitchFamily="34" charset="0"/>
            </a:rPr>
            <a:t>Sparsamkeit!</a:t>
          </a:r>
          <a:endParaRPr lang="de-DE" sz="1600" kern="1200" dirty="0">
            <a:latin typeface="Arial" pitchFamily="34" charset="0"/>
            <a:cs typeface="Arial" pitchFamily="34" charset="0"/>
          </a:endParaRPr>
        </a:p>
      </dsp:txBody>
      <dsp:txXfrm>
        <a:off x="3168326" y="4370665"/>
        <a:ext cx="1197601" cy="1020386"/>
      </dsp:txXfrm>
    </dsp:sp>
    <dsp:sp modelId="{99425927-AD92-4FBC-8C04-D8095DE05437}">
      <dsp:nvSpPr>
        <dsp:cNvPr id="0" name=""/>
        <dsp:cNvSpPr/>
      </dsp:nvSpPr>
      <dsp:spPr>
        <a:xfrm>
          <a:off x="841382" y="2016226"/>
          <a:ext cx="1684343" cy="1562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Arial" pitchFamily="34" charset="0"/>
              <a:cs typeface="Arial" pitchFamily="34" charset="0"/>
            </a:rPr>
            <a:t>Missbrauch</a:t>
          </a:r>
        </a:p>
        <a:p>
          <a:pPr lvl="0" algn="ctr" defTabSz="711200">
            <a:lnSpc>
              <a:spcPct val="90000"/>
            </a:lnSpc>
            <a:spcBef>
              <a:spcPct val="0"/>
            </a:spcBef>
            <a:spcAft>
              <a:spcPct val="35000"/>
            </a:spcAft>
          </a:pPr>
          <a:r>
            <a:rPr lang="de-DE" sz="1600" kern="1200" dirty="0" smtClean="0">
              <a:latin typeface="Arial" pitchFamily="34" charset="0"/>
              <a:cs typeface="Arial" pitchFamily="34" charset="0"/>
            </a:rPr>
            <a:t>Verhindern!</a:t>
          </a:r>
          <a:endParaRPr lang="de-DE" sz="1600" kern="1200" dirty="0">
            <a:latin typeface="Arial" pitchFamily="34" charset="0"/>
            <a:cs typeface="Arial" pitchFamily="34" charset="0"/>
          </a:endParaRPr>
        </a:p>
      </dsp:txBody>
      <dsp:txXfrm>
        <a:off x="1088048" y="2244993"/>
        <a:ext cx="1191011" cy="1104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D9EF3-DE47-4B0A-8F94-2DCAFDECFF23}">
      <dsp:nvSpPr>
        <dsp:cNvPr id="0" name=""/>
        <dsp:cNvSpPr/>
      </dsp:nvSpPr>
      <dsp:spPr>
        <a:xfrm>
          <a:off x="3762417" y="2754305"/>
          <a:ext cx="3366374" cy="336637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latin typeface="Arial" pitchFamily="34" charset="0"/>
              <a:cs typeface="Arial" pitchFamily="34" charset="0"/>
            </a:rPr>
            <a:t>Erheben</a:t>
          </a:r>
          <a:endParaRPr lang="de-DE" sz="1800" kern="1200" dirty="0">
            <a:latin typeface="Arial" pitchFamily="34" charset="0"/>
            <a:cs typeface="Arial" pitchFamily="34" charset="0"/>
          </a:endParaRPr>
        </a:p>
      </dsp:txBody>
      <dsp:txXfrm>
        <a:off x="4439208" y="3542862"/>
        <a:ext cx="2012792" cy="1730386"/>
      </dsp:txXfrm>
    </dsp:sp>
    <dsp:sp modelId="{A09ABB26-509C-435B-8089-9DC831C1470B}">
      <dsp:nvSpPr>
        <dsp:cNvPr id="0" name=""/>
        <dsp:cNvSpPr/>
      </dsp:nvSpPr>
      <dsp:spPr>
        <a:xfrm>
          <a:off x="1803800" y="1958617"/>
          <a:ext cx="2448272" cy="244827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latin typeface="Arial" pitchFamily="34" charset="0"/>
              <a:cs typeface="Arial" pitchFamily="34" charset="0"/>
            </a:rPr>
            <a:t>Verarbeiten</a:t>
          </a:r>
          <a:endParaRPr lang="de-DE" sz="1800" kern="1200" dirty="0">
            <a:latin typeface="Arial" pitchFamily="34" charset="0"/>
            <a:cs typeface="Arial" pitchFamily="34" charset="0"/>
          </a:endParaRPr>
        </a:p>
      </dsp:txBody>
      <dsp:txXfrm>
        <a:off x="2420160" y="2578702"/>
        <a:ext cx="1215552" cy="1208102"/>
      </dsp:txXfrm>
    </dsp:sp>
    <dsp:sp modelId="{D075D474-6D67-43DC-8B84-7BA5006EAFCE}">
      <dsp:nvSpPr>
        <dsp:cNvPr id="0" name=""/>
        <dsp:cNvSpPr/>
      </dsp:nvSpPr>
      <dsp:spPr>
        <a:xfrm rot="20700000">
          <a:off x="3175082" y="269559"/>
          <a:ext cx="2398806" cy="239880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smtClean="0">
              <a:latin typeface="Arial" pitchFamily="34" charset="0"/>
              <a:cs typeface="Arial" pitchFamily="34" charset="0"/>
            </a:rPr>
            <a:t>Nutzung der Daten!</a:t>
          </a:r>
          <a:endParaRPr lang="de-DE" sz="1800" kern="1200" dirty="0">
            <a:latin typeface="Arial" pitchFamily="34" charset="0"/>
            <a:cs typeface="Arial" pitchFamily="34" charset="0"/>
          </a:endParaRPr>
        </a:p>
      </dsp:txBody>
      <dsp:txXfrm rot="-20700000">
        <a:off x="3701211" y="795688"/>
        <a:ext cx="1346549" cy="1346549"/>
      </dsp:txXfrm>
    </dsp:sp>
    <dsp:sp modelId="{F61CB9A9-BD67-463C-A863-9F0D93CCA933}">
      <dsp:nvSpPr>
        <dsp:cNvPr id="0" name=""/>
        <dsp:cNvSpPr/>
      </dsp:nvSpPr>
      <dsp:spPr>
        <a:xfrm>
          <a:off x="3525254" y="2233895"/>
          <a:ext cx="4308958" cy="4308958"/>
        </a:xfrm>
        <a:prstGeom prst="circularArrow">
          <a:avLst>
            <a:gd name="adj1" fmla="val 4687"/>
            <a:gd name="adj2" fmla="val 299029"/>
            <a:gd name="adj3" fmla="val 2548734"/>
            <a:gd name="adj4" fmla="val 1579282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6EDB72-3BE2-424E-A66F-92CDC39BC565}">
      <dsp:nvSpPr>
        <dsp:cNvPr id="0" name=""/>
        <dsp:cNvSpPr/>
      </dsp:nvSpPr>
      <dsp:spPr>
        <a:xfrm>
          <a:off x="1370216" y="1408640"/>
          <a:ext cx="3130727" cy="313072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443039-D102-4507-83E5-541519208184}">
      <dsp:nvSpPr>
        <dsp:cNvPr id="0" name=""/>
        <dsp:cNvSpPr/>
      </dsp:nvSpPr>
      <dsp:spPr>
        <a:xfrm>
          <a:off x="2620213" y="-264136"/>
          <a:ext cx="3375555" cy="337555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2DD3F-40A0-40EE-92EB-B74193BA9378}">
      <dsp:nvSpPr>
        <dsp:cNvPr id="0" name=""/>
        <dsp:cNvSpPr/>
      </dsp:nvSpPr>
      <dsp:spPr>
        <a:xfrm>
          <a:off x="975125" y="1412044"/>
          <a:ext cx="351307" cy="669411"/>
        </a:xfrm>
        <a:custGeom>
          <a:avLst/>
          <a:gdLst/>
          <a:ahLst/>
          <a:cxnLst/>
          <a:rect l="0" t="0" r="0" b="0"/>
          <a:pathLst>
            <a:path>
              <a:moveTo>
                <a:pt x="0" y="0"/>
              </a:moveTo>
              <a:lnTo>
                <a:pt x="175653" y="0"/>
              </a:lnTo>
              <a:lnTo>
                <a:pt x="175653" y="669411"/>
              </a:lnTo>
              <a:lnTo>
                <a:pt x="351307" y="669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1131879" y="1727849"/>
        <a:ext cx="37799" cy="37799"/>
      </dsp:txXfrm>
    </dsp:sp>
    <dsp:sp modelId="{61308FCA-847C-48ED-8D98-43A4FDF074AC}">
      <dsp:nvSpPr>
        <dsp:cNvPr id="0" name=""/>
        <dsp:cNvSpPr/>
      </dsp:nvSpPr>
      <dsp:spPr>
        <a:xfrm>
          <a:off x="975125" y="1366324"/>
          <a:ext cx="358860" cy="91440"/>
        </a:xfrm>
        <a:custGeom>
          <a:avLst/>
          <a:gdLst/>
          <a:ahLst/>
          <a:cxnLst/>
          <a:rect l="0" t="0" r="0" b="0"/>
          <a:pathLst>
            <a:path>
              <a:moveTo>
                <a:pt x="0" y="45720"/>
              </a:moveTo>
              <a:lnTo>
                <a:pt x="179430" y="45720"/>
              </a:lnTo>
              <a:lnTo>
                <a:pt x="179430" y="54074"/>
              </a:lnTo>
              <a:lnTo>
                <a:pt x="358860" y="540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1145581" y="1403070"/>
        <a:ext cx="17947" cy="17947"/>
      </dsp:txXfrm>
    </dsp:sp>
    <dsp:sp modelId="{C95705FB-3CC8-4380-9DCF-BEED5A9BFBAC}">
      <dsp:nvSpPr>
        <dsp:cNvPr id="0" name=""/>
        <dsp:cNvSpPr/>
      </dsp:nvSpPr>
      <dsp:spPr>
        <a:xfrm>
          <a:off x="975125" y="742632"/>
          <a:ext cx="351307" cy="669411"/>
        </a:xfrm>
        <a:custGeom>
          <a:avLst/>
          <a:gdLst/>
          <a:ahLst/>
          <a:cxnLst/>
          <a:rect l="0" t="0" r="0" b="0"/>
          <a:pathLst>
            <a:path>
              <a:moveTo>
                <a:pt x="0" y="669411"/>
              </a:moveTo>
              <a:lnTo>
                <a:pt x="175653" y="669411"/>
              </a:lnTo>
              <a:lnTo>
                <a:pt x="175653" y="0"/>
              </a:lnTo>
              <a:lnTo>
                <a:pt x="35130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1131879" y="1058438"/>
        <a:ext cx="37799" cy="37799"/>
      </dsp:txXfrm>
    </dsp:sp>
    <dsp:sp modelId="{F5633512-CF52-4EAB-B7B6-75AED916CFB9}">
      <dsp:nvSpPr>
        <dsp:cNvPr id="0" name=""/>
        <dsp:cNvSpPr/>
      </dsp:nvSpPr>
      <dsp:spPr>
        <a:xfrm rot="16200000">
          <a:off x="-701926" y="1144279"/>
          <a:ext cx="2818574" cy="5355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de-DE" sz="3500" kern="1200" dirty="0" smtClean="0"/>
            <a:t>Einwilligung</a:t>
          </a:r>
          <a:endParaRPr lang="de-DE" sz="3500" kern="1200" dirty="0"/>
        </a:p>
      </dsp:txBody>
      <dsp:txXfrm>
        <a:off x="-701926" y="1144279"/>
        <a:ext cx="2818574" cy="535529"/>
      </dsp:txXfrm>
    </dsp:sp>
    <dsp:sp modelId="{FDD98CFC-6709-4F07-841D-3F8467E634AF}">
      <dsp:nvSpPr>
        <dsp:cNvPr id="0" name=""/>
        <dsp:cNvSpPr/>
      </dsp:nvSpPr>
      <dsp:spPr>
        <a:xfrm>
          <a:off x="1326432" y="474867"/>
          <a:ext cx="4123063" cy="5355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smtClean="0">
              <a:latin typeface="Arial" pitchFamily="34" charset="0"/>
              <a:cs typeface="Arial" pitchFamily="34" charset="0"/>
            </a:rPr>
            <a:t>Ausdrücklich</a:t>
          </a:r>
          <a:endParaRPr lang="de-DE" sz="2000" kern="1200" dirty="0">
            <a:latin typeface="Arial" pitchFamily="34" charset="0"/>
            <a:cs typeface="Arial" pitchFamily="34" charset="0"/>
          </a:endParaRPr>
        </a:p>
      </dsp:txBody>
      <dsp:txXfrm>
        <a:off x="1326432" y="474867"/>
        <a:ext cx="4123063" cy="535529"/>
      </dsp:txXfrm>
    </dsp:sp>
    <dsp:sp modelId="{BD47B7B8-39BA-4CBE-BDC1-5933800896F7}">
      <dsp:nvSpPr>
        <dsp:cNvPr id="0" name=""/>
        <dsp:cNvSpPr/>
      </dsp:nvSpPr>
      <dsp:spPr>
        <a:xfrm>
          <a:off x="1333985" y="1152633"/>
          <a:ext cx="4138626" cy="5355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smtClean="0">
              <a:latin typeface="Arial" pitchFamily="34" charset="0"/>
              <a:cs typeface="Arial" pitchFamily="34" charset="0"/>
            </a:rPr>
            <a:t>Informiert ( Art, Umfang, Zweck)</a:t>
          </a:r>
          <a:endParaRPr lang="de-DE" sz="2000" kern="1200" dirty="0">
            <a:latin typeface="Arial" pitchFamily="34" charset="0"/>
            <a:cs typeface="Arial" pitchFamily="34" charset="0"/>
          </a:endParaRPr>
        </a:p>
      </dsp:txBody>
      <dsp:txXfrm>
        <a:off x="1333985" y="1152633"/>
        <a:ext cx="4138626" cy="535529"/>
      </dsp:txXfrm>
    </dsp:sp>
    <dsp:sp modelId="{5FD92443-BA9C-402F-BCB4-9340B9E59AB4}">
      <dsp:nvSpPr>
        <dsp:cNvPr id="0" name=""/>
        <dsp:cNvSpPr/>
      </dsp:nvSpPr>
      <dsp:spPr>
        <a:xfrm>
          <a:off x="1326432" y="1813690"/>
          <a:ext cx="4138626" cy="5355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smtClean="0">
              <a:latin typeface="Arial" pitchFamily="34" charset="0"/>
              <a:cs typeface="Arial" pitchFamily="34" charset="0"/>
            </a:rPr>
            <a:t>Zweckgebunden</a:t>
          </a:r>
          <a:endParaRPr lang="de-DE" sz="2000" kern="1200" dirty="0">
            <a:latin typeface="Arial" pitchFamily="34" charset="0"/>
            <a:cs typeface="Arial" pitchFamily="34" charset="0"/>
          </a:endParaRPr>
        </a:p>
      </dsp:txBody>
      <dsp:txXfrm>
        <a:off x="1326432" y="1813690"/>
        <a:ext cx="4138626" cy="53552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1C84283-F1A0-4E89-9CE8-EA7E1C1A565B}" type="datetimeFigureOut">
              <a:rPr lang="de-DE" smtClean="0"/>
              <a:t>18.03.2015</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71B3575-3C74-47E2-8A29-4735EC504C19}" type="slidenum">
              <a:rPr lang="de-DE" smtClean="0"/>
              <a:t>‹Nr.›</a:t>
            </a:fld>
            <a:endParaRPr lang="de-DE"/>
          </a:p>
        </p:txBody>
      </p:sp>
    </p:spTree>
    <p:extLst>
      <p:ext uri="{BB962C8B-B14F-4D97-AF65-F5344CB8AC3E}">
        <p14:creationId xmlns:p14="http://schemas.microsoft.com/office/powerpoint/2010/main" val="6972417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CDAA5A5-D430-4BA6-8D5A-54D6E5606676}" type="datetimeFigureOut">
              <a:rPr lang="de-DE" smtClean="0"/>
              <a:t>18.03.2015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780E8F0-6571-4118-83A1-0AC51020004A}" type="slidenum">
              <a:rPr lang="de-DE" smtClean="0"/>
              <a:t>‹Nr.›</a:t>
            </a:fld>
            <a:endParaRPr lang="de-DE"/>
          </a:p>
        </p:txBody>
      </p:sp>
    </p:spTree>
    <p:extLst>
      <p:ext uri="{BB962C8B-B14F-4D97-AF65-F5344CB8AC3E}">
        <p14:creationId xmlns:p14="http://schemas.microsoft.com/office/powerpoint/2010/main" val="29894868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780E8F0-6571-4118-83A1-0AC51020004A}" type="slidenum">
              <a:rPr lang="de-DE" smtClean="0"/>
              <a:t>1</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70146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C664110-1239-4917-8DFB-8FBD8C116DEB}" type="datetime1">
              <a:rPr lang="de-DE" smtClean="0"/>
              <a:t>18.03.2015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237068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36B299B-E517-441D-838E-DC51B70D8916}" type="datetime1">
              <a:rPr lang="de-DE" smtClean="0"/>
              <a:t>18.03.2015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632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F574F80-1D92-48E6-BE1E-723E34A71E65}" type="datetime1">
              <a:rPr lang="de-DE" smtClean="0"/>
              <a:t>18.03.2015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377908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6300ADA-E173-40DD-A167-5E4DA251AF9D}" type="datetime1">
              <a:rPr lang="de-DE" smtClean="0"/>
              <a:t>18.03.2015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342544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B01F1D0A-4FBA-4AB5-BEF7-D6C962C6E253}" type="datetime1">
              <a:rPr lang="de-DE" smtClean="0"/>
              <a:t>18.03.2015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5324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AC16B1C-1637-4622-9CF2-75D58807A35C}" type="datetime1">
              <a:rPr lang="de-DE" smtClean="0"/>
              <a:t>18.03.2015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123597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69788B6-2257-4C52-A6F4-2B09AE1A984A}" type="datetime1">
              <a:rPr lang="de-DE" smtClean="0"/>
              <a:t>18.03.2015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396582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0AB1EB7-E34A-4B59-A546-1FA0C3EB0522}" type="datetime1">
              <a:rPr lang="de-DE" smtClean="0"/>
              <a:t>18.03.2015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235540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74A59E5-8A6E-4851-8843-673DA5CA0728}" type="datetime1">
              <a:rPr lang="de-DE" smtClean="0"/>
              <a:t>18.03.2015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182206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03DEA40-90CB-4F52-B2E7-6892BACA46F3}" type="datetime1">
              <a:rPr lang="de-DE" smtClean="0"/>
              <a:t>18.03.2015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241388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FA242CA-E7EE-4C55-A617-2F91AFACB565}" type="datetime1">
              <a:rPr lang="de-DE" smtClean="0"/>
              <a:t>18.03.2015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43DAD30-DE31-4F73-9C6E-91AFA12E2C45}" type="slidenum">
              <a:rPr lang="de-DE" smtClean="0"/>
              <a:t>‹Nr.›</a:t>
            </a:fld>
            <a:endParaRPr lang="de-DE"/>
          </a:p>
        </p:txBody>
      </p:sp>
    </p:spTree>
    <p:extLst>
      <p:ext uri="{BB962C8B-B14F-4D97-AF65-F5344CB8AC3E}">
        <p14:creationId xmlns:p14="http://schemas.microsoft.com/office/powerpoint/2010/main" val="55943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2DC07-A495-47C6-9A4E-38E3347E8C75}" type="datetime1">
              <a:rPr lang="de-DE" smtClean="0"/>
              <a:t>18.03.2015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DAD30-DE31-4F73-9C6E-91AFA12E2C45}" type="slidenum">
              <a:rPr lang="de-DE" smtClean="0"/>
              <a:t>‹Nr.›</a:t>
            </a:fld>
            <a:endParaRPr lang="de-DE"/>
          </a:p>
        </p:txBody>
      </p:sp>
    </p:spTree>
    <p:extLst>
      <p:ext uri="{BB962C8B-B14F-4D97-AF65-F5344CB8AC3E}">
        <p14:creationId xmlns:p14="http://schemas.microsoft.com/office/powerpoint/2010/main" val="3384217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052736"/>
            <a:ext cx="7772400" cy="1470025"/>
          </a:xfrm>
        </p:spPr>
        <p:txBody>
          <a:bodyPr/>
          <a:lstStyle/>
          <a:p>
            <a:r>
              <a:rPr lang="de-DE" dirty="0" smtClean="0"/>
              <a:t>1. Online Schulung 2015</a:t>
            </a:r>
            <a:endParaRPr lang="de-DE" dirty="0"/>
          </a:p>
        </p:txBody>
      </p:sp>
      <p:sp>
        <p:nvSpPr>
          <p:cNvPr id="3" name="Untertitel 2"/>
          <p:cNvSpPr>
            <a:spLocks noGrp="1"/>
          </p:cNvSpPr>
          <p:nvPr>
            <p:ph type="subTitle" idx="1"/>
          </p:nvPr>
        </p:nvSpPr>
        <p:spPr>
          <a:xfrm>
            <a:off x="1403648" y="2348880"/>
            <a:ext cx="6400800" cy="3240360"/>
          </a:xfrm>
        </p:spPr>
        <p:txBody>
          <a:bodyPr/>
          <a:lstStyle/>
          <a:p>
            <a:r>
              <a:rPr lang="de-DE" dirty="0" smtClean="0"/>
              <a:t>Thema:</a:t>
            </a:r>
          </a:p>
          <a:p>
            <a:endParaRPr lang="de-DE" dirty="0"/>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573854"/>
            <a:ext cx="2880320" cy="2089644"/>
          </a:xfrm>
          <a:prstGeom prst="rect">
            <a:avLst/>
          </a:prstGeom>
        </p:spPr>
      </p:pic>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86825">
            <a:off x="754892" y="3115577"/>
            <a:ext cx="3167066" cy="2227504"/>
          </a:xfrm>
          <a:prstGeom prst="rect">
            <a:avLst/>
          </a:prstGeom>
        </p:spPr>
      </p:pic>
      <p:sp>
        <p:nvSpPr>
          <p:cNvPr id="7" name="Foliennummernplatzhalter 6"/>
          <p:cNvSpPr>
            <a:spLocks noGrp="1"/>
          </p:cNvSpPr>
          <p:nvPr>
            <p:ph type="sldNum" sz="quarter" idx="12"/>
          </p:nvPr>
        </p:nvSpPr>
        <p:spPr/>
        <p:txBody>
          <a:bodyPr/>
          <a:lstStyle/>
          <a:p>
            <a:fld id="{B43DAD30-DE31-4F73-9C6E-91AFA12E2C45}" type="slidenum">
              <a:rPr lang="de-DE" smtClean="0"/>
              <a:t>1</a:t>
            </a:fld>
            <a:endParaRPr lang="de-DE"/>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57479042"/>
      </p:ext>
    </p:extLst>
  </p:cSld>
  <p:clrMapOvr>
    <a:masterClrMapping/>
  </p:clrMapOvr>
  <mc:AlternateContent xmlns:mc="http://schemas.openxmlformats.org/markup-compatibility/2006" xmlns:p14="http://schemas.microsoft.com/office/powerpoint/2010/main">
    <mc:Choice Requires="p14">
      <p:transition spd="slow" p14:dur="2000" advTm="10070"/>
    </mc:Choice>
    <mc:Fallback xmlns="">
      <p:transition spd="slow" advTm="10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1"/>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6"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1+#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8"/>
                </p:tgtEl>
              </p:cMediaNode>
            </p:audio>
          </p:childTnLst>
        </p:cTn>
      </p:par>
    </p:tnLst>
    <p:bldLst>
      <p:bldP spid="2" grpId="0"/>
    </p:bldLst>
  </p:timing>
  <p:extLst mod="1">
    <p:ext uri="{3A86A75C-4F4B-4683-9AE1-C65F6400EC91}">
      <p14:laserTraceLst xmlns:p14="http://schemas.microsoft.com/office/powerpoint/2010/main">
        <p14:tracePtLst>
          <p14:tracePt t="2966" x="3717925" y="1897063"/>
          <p14:tracePt t="3483" x="3733800" y="1897063"/>
          <p14:tracePt t="3491" x="3741738" y="1897063"/>
          <p14:tracePt t="3499" x="3763963" y="1897063"/>
          <p14:tracePt t="3508" x="3787775" y="1905000"/>
          <p14:tracePt t="3525" x="3810000" y="1905000"/>
          <p14:tracePt t="3541" x="3817938" y="1905000"/>
          <p14:tracePt t="3557" x="3840163" y="1905000"/>
          <p14:tracePt t="3575" x="3863975" y="1905000"/>
          <p14:tracePt t="3592" x="3878263" y="1912938"/>
          <p14:tracePt t="3610" x="3908425" y="1912938"/>
          <p14:tracePt t="3625" x="3940175" y="1912938"/>
          <p14:tracePt t="3625" x="3946525" y="1912938"/>
          <p14:tracePt t="3643" x="3978275" y="1912938"/>
          <p14:tracePt t="3660" x="3992563" y="1912938"/>
          <p14:tracePt t="3676" x="4008438" y="1912938"/>
          <p14:tracePt t="3693" x="4022725" y="1912938"/>
          <p14:tracePt t="3710" x="4038600" y="1912938"/>
          <p14:tracePt t="3726" x="4046538" y="1912938"/>
          <p14:tracePt t="3743" x="4068763" y="1912938"/>
          <p14:tracePt t="3760" x="4084638" y="1912938"/>
          <p14:tracePt t="3776" x="4098925" y="1920875"/>
          <p14:tracePt t="3793" x="4130675" y="1920875"/>
          <p14:tracePt t="3810" x="4152900" y="1920875"/>
          <p14:tracePt t="3826" x="4206875" y="1920875"/>
          <p14:tracePt t="3844" x="4251325" y="1920875"/>
          <p14:tracePt t="3860" x="4297363" y="1920875"/>
          <p14:tracePt t="3876" x="4373563" y="1920875"/>
          <p14:tracePt t="3893" x="4435475" y="1920875"/>
          <p14:tracePt t="3910" x="4495800" y="1920875"/>
          <p14:tracePt t="3926" x="4564063" y="1920875"/>
          <p14:tracePt t="3943" x="4640263" y="1920875"/>
          <p14:tracePt t="3960" x="4708525" y="1920875"/>
          <p14:tracePt t="3977" x="4808538" y="1920875"/>
          <p14:tracePt t="3993" x="4922838" y="1920875"/>
          <p14:tracePt t="4010" x="5029200" y="1920875"/>
          <p14:tracePt t="4027" x="5227638" y="1920875"/>
          <p14:tracePt t="4043" x="5356225" y="1920875"/>
          <p14:tracePt t="4060" x="5508625" y="1920875"/>
          <p14:tracePt t="4077" x="5654675" y="1920875"/>
          <p14:tracePt t="4093" x="5807075" y="1905000"/>
          <p14:tracePt t="4110" x="5943600" y="1897063"/>
          <p14:tracePt t="4127" x="6080125" y="1889125"/>
          <p14:tracePt t="4143" x="6226175" y="1866900"/>
          <p14:tracePt t="4161" x="6362700" y="1851025"/>
          <p14:tracePt t="4177" x="6477000" y="1836738"/>
          <p14:tracePt t="4194" x="6583363" y="1828800"/>
          <p14:tracePt t="4209" x="6697663" y="1812925"/>
          <p14:tracePt t="4226" x="6765925" y="1812925"/>
          <p14:tracePt t="4242" x="6873875" y="1812925"/>
          <p14:tracePt t="4259" x="6911975" y="1812925"/>
          <p14:tracePt t="4276" x="6942138" y="1812925"/>
          <p14:tracePt t="4292" x="6972300" y="1812925"/>
          <p14:tracePt t="4308" x="6980238" y="1812925"/>
          <p14:tracePt t="4595" x="6980238" y="1820863"/>
          <p14:tracePt t="4611" x="6980238" y="1828800"/>
          <p14:tracePt t="4627" x="6980238" y="1844675"/>
          <p14:tracePt t="4635" x="6980238" y="1851025"/>
          <p14:tracePt t="4643" x="6980238" y="1866900"/>
          <p14:tracePt t="4643" x="6980238" y="1897063"/>
          <p14:tracePt t="4661" x="6980238" y="1935163"/>
          <p14:tracePt t="4677" x="6980238" y="1997075"/>
          <p14:tracePt t="4693" x="6972300" y="2049463"/>
          <p14:tracePt t="4710" x="6972300" y="2103438"/>
          <p14:tracePt t="4727" x="6964363" y="2187575"/>
          <p14:tracePt t="4744" x="6950075" y="2263775"/>
          <p14:tracePt t="4761" x="6942138" y="2324100"/>
          <p14:tracePt t="4777" x="6926263" y="2400300"/>
          <p14:tracePt t="4794" x="6904038" y="2498725"/>
          <p14:tracePt t="4812" x="6888163" y="2560638"/>
          <p14:tracePt t="4827" x="6873875" y="2613025"/>
          <p14:tracePt t="4845" x="6865938" y="2674938"/>
          <p14:tracePt t="4861" x="6842125" y="2720975"/>
          <p14:tracePt t="4878" x="6835775" y="2781300"/>
          <p14:tracePt t="4894" x="6819900" y="2819400"/>
          <p14:tracePt t="4911" x="6804025" y="2857500"/>
          <p14:tracePt t="4928" x="6789738" y="2903538"/>
          <p14:tracePt t="4944" x="6773863" y="2933700"/>
          <p14:tracePt t="4961" x="6759575" y="2963863"/>
          <p14:tracePt t="4978" x="6743700" y="2987675"/>
          <p14:tracePt t="4978" x="6743700" y="3009900"/>
          <p14:tracePt t="4995" x="6727825" y="3025775"/>
          <p14:tracePt t="5012" x="6713538" y="3048000"/>
          <p14:tracePt t="5028" x="6697663" y="3070225"/>
          <p14:tracePt t="5045" x="6683375" y="3086100"/>
          <p14:tracePt t="5061" x="6659563" y="3108325"/>
          <p14:tracePt t="5077" x="6629400" y="3132138"/>
          <p14:tracePt t="5094" x="6575425" y="3154363"/>
          <p14:tracePt t="5110" x="6530975" y="3170238"/>
          <p14:tracePt t="5127" x="6454775" y="3178175"/>
          <p14:tracePt t="5144" x="6362700" y="3184525"/>
          <p14:tracePt t="5161" x="6256338" y="3184525"/>
          <p14:tracePt t="5177" x="6134100" y="3170238"/>
          <p14:tracePt t="5195" x="5927725" y="3108325"/>
          <p14:tracePt t="5211" x="5761038" y="3063875"/>
          <p14:tracePt t="5228" x="5600700" y="3009900"/>
          <p14:tracePt t="5245" x="5448300" y="2971800"/>
          <p14:tracePt t="5261" x="5318125" y="2933700"/>
          <p14:tracePt t="5278" x="5211763" y="2903538"/>
          <p14:tracePt t="5295" x="5135563" y="2887663"/>
          <p14:tracePt t="5312" x="5067300" y="2873375"/>
          <p14:tracePt t="5328" x="5006975" y="2865438"/>
          <p14:tracePt t="5345" x="4953000" y="2865438"/>
          <p14:tracePt t="5362" x="4914900" y="2857500"/>
          <p14:tracePt t="5378" x="4846638" y="2849563"/>
          <p14:tracePt t="5395" x="4792663" y="2841625"/>
          <p14:tracePt t="5412" x="4740275" y="2827338"/>
          <p14:tracePt t="5429" x="4670425" y="2811463"/>
          <p14:tracePt t="5445" x="4625975" y="2797175"/>
          <p14:tracePt t="5463" x="4579938" y="2781300"/>
          <p14:tracePt t="5478" x="4549775" y="2773363"/>
          <p14:tracePt t="5495" x="4511675" y="2765425"/>
          <p14:tracePt t="5512" x="4479925" y="2751138"/>
          <p14:tracePt t="5529" x="4441825" y="2743200"/>
          <p14:tracePt t="5544" x="4411663" y="2727325"/>
          <p14:tracePt t="5562" x="4381500" y="2727325"/>
          <p14:tracePt t="5578" x="4335463" y="2713038"/>
          <p14:tracePt t="5595" x="4321175" y="2713038"/>
          <p14:tracePt t="5610" x="4289425" y="2697163"/>
          <p14:tracePt t="5628" x="4275138" y="2689225"/>
          <p14:tracePt t="5644" x="4259263" y="2689225"/>
          <p14:tracePt t="5661" x="4251325" y="2689225"/>
          <p14:tracePt t="5678" x="4244975" y="2689225"/>
          <p14:tracePt t="5836" x="4237038" y="2689225"/>
          <p14:tracePt t="5860" x="4229100" y="2689225"/>
          <p14:tracePt t="5884" x="4221163" y="2689225"/>
          <p14:tracePt t="5895" x="4221163" y="2697163"/>
          <p14:tracePt t="5903" x="4213225" y="2697163"/>
          <p14:tracePt t="5913" x="4206875" y="2705100"/>
          <p14:tracePt t="5930" x="4198938" y="2713038"/>
          <p14:tracePt t="5947" x="4191000" y="2720975"/>
          <p14:tracePt t="5947" x="4191000" y="2727325"/>
          <p14:tracePt t="5965" x="4183063" y="2735263"/>
          <p14:tracePt t="5979" x="4175125" y="2751138"/>
          <p14:tracePt t="5997" x="4175125" y="2773363"/>
          <p14:tracePt t="6013" x="4160838" y="2789238"/>
          <p14:tracePt t="6030" x="4152900" y="2803525"/>
          <p14:tracePt t="6047" x="4137025" y="2835275"/>
          <p14:tracePt t="6064" x="4130675" y="2865438"/>
          <p14:tracePt t="6080" x="4114800" y="2895600"/>
          <p14:tracePt t="6097" x="4106863" y="2925763"/>
          <p14:tracePt t="6113" x="4098925" y="2963863"/>
          <p14:tracePt t="6130" x="4092575" y="3001963"/>
          <p14:tracePt t="6146" x="4084638" y="3055938"/>
          <p14:tracePt t="6165" x="4076700" y="3101975"/>
          <p14:tracePt t="6180" x="4076700" y="3140075"/>
          <p14:tracePt t="6197" x="4068763" y="3184525"/>
          <p14:tracePt t="6214" x="4068763" y="3230563"/>
          <p14:tracePt t="6230" x="4068763" y="3260725"/>
          <p14:tracePt t="6247" x="4068763" y="3292475"/>
          <p14:tracePt t="6264" x="4068763" y="3322638"/>
          <p14:tracePt t="6280" x="4068763" y="3344863"/>
          <p14:tracePt t="6297" x="4076700" y="3360738"/>
          <p14:tracePt t="6314" x="4084638" y="3368675"/>
          <p14:tracePt t="6331" x="4084638" y="3375025"/>
          <p14:tracePt t="6428" x="4092575" y="3375025"/>
          <p14:tracePt t="6445" x="4098925" y="3375025"/>
          <p14:tracePt t="6461" x="4106863" y="3375025"/>
          <p14:tracePt t="6475" x="4114800" y="3375025"/>
          <p14:tracePt t="6485" x="4122738" y="3375025"/>
          <p14:tracePt t="6492" x="4130675" y="3375025"/>
          <p14:tracePt t="6497" x="4144963" y="3375025"/>
          <p14:tracePt t="6514" x="4191000" y="3375025"/>
          <p14:tracePt t="6531" x="4244975" y="3375025"/>
          <p14:tracePt t="6547" x="4373563" y="3390900"/>
          <p14:tracePt t="6565" x="4503738" y="3406775"/>
          <p14:tracePt t="6581" x="4618038" y="3421063"/>
          <p14:tracePt t="6597" x="4754563" y="3436938"/>
          <p14:tracePt t="6614" x="4860925" y="3451225"/>
          <p14:tracePt t="6631" x="4953000" y="3459163"/>
          <p14:tracePt t="6648" x="5021263" y="3467100"/>
          <p14:tracePt t="6665" x="5051425" y="3475038"/>
          <p14:tracePt t="6681" x="5067300" y="3475038"/>
          <p14:tracePt t="6697" x="5075238" y="3482975"/>
          <p14:tracePt t="7257" x="0" y="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29176">
            <a:off x="4583321" y="2354994"/>
            <a:ext cx="3134676" cy="4141209"/>
          </a:xfrm>
          <a:prstGeom prst="rect">
            <a:avLst/>
          </a:prstGeom>
        </p:spPr>
      </p:pic>
      <p:sp>
        <p:nvSpPr>
          <p:cNvPr id="2" name="Titel 1"/>
          <p:cNvSpPr>
            <a:spLocks noGrp="1"/>
          </p:cNvSpPr>
          <p:nvPr>
            <p:ph type="title"/>
          </p:nvPr>
        </p:nvSpPr>
        <p:spPr/>
        <p:txBody>
          <a:bodyPr>
            <a:normAutofit/>
          </a:bodyPr>
          <a:lstStyle/>
          <a:p>
            <a:r>
              <a:rPr lang="de-DE" sz="3200" dirty="0" smtClean="0">
                <a:latin typeface="Arial" pitchFamily="34" charset="0"/>
                <a:cs typeface="Arial" pitchFamily="34" charset="0"/>
              </a:rPr>
              <a:t>Zur Erinnerung…</a:t>
            </a:r>
            <a:br>
              <a:rPr lang="de-DE" sz="3200" dirty="0" smtClean="0">
                <a:latin typeface="Arial" pitchFamily="34" charset="0"/>
                <a:cs typeface="Arial" pitchFamily="34" charset="0"/>
              </a:rPr>
            </a:br>
            <a:r>
              <a:rPr lang="de-DE" sz="3200" dirty="0" smtClean="0">
                <a:latin typeface="Arial" pitchFamily="34" charset="0"/>
                <a:cs typeface="Arial" pitchFamily="34" charset="0"/>
              </a:rPr>
              <a:t>was sind Personenbezogene Daten?</a:t>
            </a:r>
            <a:endParaRPr lang="de-DE" sz="3200" dirty="0">
              <a:latin typeface="Arial" pitchFamily="34" charset="0"/>
              <a:cs typeface="Arial" pitchFamily="34" charset="0"/>
            </a:endParaRPr>
          </a:p>
        </p:txBody>
      </p:sp>
      <p:sp>
        <p:nvSpPr>
          <p:cNvPr id="3" name="Inhaltsplatzhalter 2"/>
          <p:cNvSpPr>
            <a:spLocks noGrp="1"/>
          </p:cNvSpPr>
          <p:nvPr>
            <p:ph idx="1"/>
          </p:nvPr>
        </p:nvSpPr>
        <p:spPr/>
        <p:txBody>
          <a:bodyPr>
            <a:normAutofit/>
          </a:bodyPr>
          <a:lstStyle/>
          <a:p>
            <a:pPr marL="0" indent="0">
              <a:buNone/>
            </a:pPr>
            <a:r>
              <a:rPr lang="de-DE" sz="1600" dirty="0">
                <a:latin typeface="Arial" pitchFamily="34" charset="0"/>
                <a:cs typeface="Arial" pitchFamily="34" charset="0"/>
              </a:rPr>
              <a:t>Personenbezogene Daten sind Informationen bzw. einzelne Angaben über persönliche oder sachliche Verhältnisse einer bestimmten Person</a:t>
            </a:r>
            <a:r>
              <a:rPr lang="de-DE" sz="2000" dirty="0">
                <a:latin typeface="Arial" pitchFamily="34" charset="0"/>
                <a:cs typeface="Arial" pitchFamily="34" charset="0"/>
              </a:rPr>
              <a:t>. </a:t>
            </a:r>
            <a:endParaRPr lang="de-DE" sz="2000" dirty="0" smtClean="0">
              <a:latin typeface="Arial" pitchFamily="34" charset="0"/>
              <a:cs typeface="Arial" pitchFamily="34" charset="0"/>
            </a:endParaRPr>
          </a:p>
          <a:p>
            <a:pPr marL="0" indent="0">
              <a:buNone/>
            </a:pPr>
            <a:r>
              <a:rPr lang="de-DE" sz="2000" b="1" dirty="0" smtClean="0">
                <a:latin typeface="Arial" pitchFamily="34" charset="0"/>
                <a:cs typeface="Arial" pitchFamily="34" charset="0"/>
              </a:rPr>
              <a:t>Im </a:t>
            </a:r>
            <a:r>
              <a:rPr lang="de-DE" sz="2000" b="1" dirty="0">
                <a:latin typeface="Arial" pitchFamily="34" charset="0"/>
                <a:cs typeface="Arial" pitchFamily="34" charset="0"/>
              </a:rPr>
              <a:t>Klartext: Es geht um Angaben zu deinem Name, Alter, Geburtsdatum, Adresse usw. </a:t>
            </a:r>
            <a:endParaRPr lang="de-DE" sz="2000" b="1" dirty="0" smtClean="0">
              <a:latin typeface="Arial" pitchFamily="34" charset="0"/>
              <a:cs typeface="Arial" pitchFamily="34" charset="0"/>
            </a:endParaRPr>
          </a:p>
          <a:p>
            <a:pPr marL="0" indent="0">
              <a:buNone/>
            </a:pPr>
            <a:endParaRPr lang="de-DE" sz="2000" dirty="0" smtClean="0">
              <a:latin typeface="Arial" pitchFamily="34" charset="0"/>
              <a:cs typeface="Arial" pitchFamily="34" charset="0"/>
            </a:endParaRPr>
          </a:p>
          <a:p>
            <a:pPr marL="0" indent="0">
              <a:buNone/>
            </a:pPr>
            <a:r>
              <a:rPr lang="de-DE" sz="2000" dirty="0" smtClean="0">
                <a:solidFill>
                  <a:srgbClr val="FF0000"/>
                </a:solidFill>
                <a:latin typeface="Arial" pitchFamily="34" charset="0"/>
                <a:cs typeface="Arial" pitchFamily="34" charset="0"/>
              </a:rPr>
              <a:t>Siehe Liste  </a:t>
            </a:r>
            <a:r>
              <a:rPr lang="de-DE" sz="2000" dirty="0" smtClean="0">
                <a:latin typeface="Arial" pitchFamily="34" charset="0"/>
                <a:cs typeface="Arial" pitchFamily="34" charset="0"/>
                <a:sym typeface="Wingdings" pitchFamily="2" charset="2"/>
              </a:rPr>
              <a:t></a:t>
            </a:r>
            <a:endParaRPr lang="de-DE" sz="2000" dirty="0">
              <a:latin typeface="Arial" pitchFamily="34" charset="0"/>
              <a:cs typeface="Arial" pitchFamily="34" charset="0"/>
            </a:endParaRPr>
          </a:p>
        </p:txBody>
      </p:sp>
      <p:sp>
        <p:nvSpPr>
          <p:cNvPr id="6" name="Foliennummernplatzhalter 5"/>
          <p:cNvSpPr>
            <a:spLocks noGrp="1"/>
          </p:cNvSpPr>
          <p:nvPr>
            <p:ph type="sldNum" sz="quarter" idx="12"/>
          </p:nvPr>
        </p:nvSpPr>
        <p:spPr/>
        <p:txBody>
          <a:bodyPr/>
          <a:lstStyle/>
          <a:p>
            <a:fld id="{B43DAD30-DE31-4F73-9C6E-91AFA12E2C45}" type="slidenum">
              <a:rPr lang="de-DE" smtClean="0"/>
              <a:t>10</a:t>
            </a:fld>
            <a:endParaRPr lang="de-DE"/>
          </a:p>
        </p:txBody>
      </p:sp>
    </p:spTree>
    <p:extLst>
      <p:ext uri="{BB962C8B-B14F-4D97-AF65-F5344CB8AC3E}">
        <p14:creationId xmlns:p14="http://schemas.microsoft.com/office/powerpoint/2010/main" val="11170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par>
                          <p:cTn id="39" fill="hold">
                            <p:stCondLst>
                              <p:cond delay="5000"/>
                            </p:stCondLst>
                            <p:childTnLst>
                              <p:par>
                                <p:cTn id="40" presetID="26"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65811">
            <a:off x="2647556" y="2365080"/>
            <a:ext cx="3379422" cy="4213012"/>
          </a:xfrm>
          <a:prstGeom prst="rect">
            <a:avLst/>
          </a:prstGeom>
        </p:spPr>
      </p:pic>
      <p:sp>
        <p:nvSpPr>
          <p:cNvPr id="2" name="Titel 1"/>
          <p:cNvSpPr>
            <a:spLocks noGrp="1"/>
          </p:cNvSpPr>
          <p:nvPr>
            <p:ph type="title"/>
          </p:nvPr>
        </p:nvSpPr>
        <p:spPr/>
        <p:txBody>
          <a:bodyPr>
            <a:normAutofit/>
          </a:bodyPr>
          <a:lstStyle/>
          <a:p>
            <a:r>
              <a:rPr lang="de-DE" sz="3200" dirty="0" smtClean="0">
                <a:latin typeface="Arial" pitchFamily="34" charset="0"/>
                <a:cs typeface="Arial" pitchFamily="34" charset="0"/>
              </a:rPr>
              <a:t>Was sind „Sensible Daten“?</a:t>
            </a:r>
            <a:endParaRPr lang="de-DE" sz="3200" dirty="0">
              <a:latin typeface="Arial" pitchFamily="34" charset="0"/>
              <a:cs typeface="Arial" pitchFamily="34" charset="0"/>
            </a:endParaRPr>
          </a:p>
        </p:txBody>
      </p:sp>
      <p:sp>
        <p:nvSpPr>
          <p:cNvPr id="3" name="Inhaltsplatzhalter 2"/>
          <p:cNvSpPr>
            <a:spLocks noGrp="1"/>
          </p:cNvSpPr>
          <p:nvPr>
            <p:ph idx="1"/>
          </p:nvPr>
        </p:nvSpPr>
        <p:spPr/>
        <p:txBody>
          <a:bodyPr>
            <a:normAutofit/>
          </a:bodyPr>
          <a:lstStyle/>
          <a:p>
            <a:pPr marL="0" indent="0">
              <a:buNone/>
            </a:pPr>
            <a:r>
              <a:rPr lang="de-DE" sz="2000" dirty="0" smtClean="0">
                <a:latin typeface="Arial" pitchFamily="34" charset="0"/>
                <a:cs typeface="Arial" pitchFamily="34" charset="0"/>
              </a:rPr>
              <a:t>Das</a:t>
            </a:r>
            <a:r>
              <a:rPr lang="de-DE" sz="2000" dirty="0">
                <a:latin typeface="Arial" pitchFamily="34" charset="0"/>
                <a:cs typeface="Arial" pitchFamily="34" charset="0"/>
              </a:rPr>
              <a:t> Datenschutzgesetz </a:t>
            </a:r>
            <a:r>
              <a:rPr lang="de-DE" sz="2000" dirty="0" smtClean="0">
                <a:latin typeface="Arial" pitchFamily="34" charset="0"/>
                <a:cs typeface="Arial" pitchFamily="34" charset="0"/>
              </a:rPr>
              <a:t>sieht einen </a:t>
            </a:r>
            <a:r>
              <a:rPr lang="de-DE" sz="2000" dirty="0">
                <a:latin typeface="Arial" pitchFamily="34" charset="0"/>
                <a:cs typeface="Arial" pitchFamily="34" charset="0"/>
              </a:rPr>
              <a:t>besonderen Schutz für sogenannte sensible Daten vor. Was sensible Daten sind, siehst du auf der Liste </a:t>
            </a:r>
            <a:r>
              <a:rPr lang="de-DE" sz="2000" dirty="0" smtClean="0">
                <a:latin typeface="Arial" pitchFamily="34" charset="0"/>
                <a:cs typeface="Arial" pitchFamily="34" charset="0"/>
              </a:rPr>
              <a:t>unten.</a:t>
            </a:r>
          </a:p>
          <a:p>
            <a:pPr marL="0" indent="0">
              <a:buNone/>
            </a:pPr>
            <a:endParaRPr lang="de-DE" sz="2400" dirty="0">
              <a:latin typeface="Arial" pitchFamily="34" charset="0"/>
              <a:cs typeface="Arial" pitchFamily="34" charset="0"/>
            </a:endParaRPr>
          </a:p>
        </p:txBody>
      </p:sp>
      <p:sp>
        <p:nvSpPr>
          <p:cNvPr id="6" name="Foliennummernplatzhalter 5"/>
          <p:cNvSpPr>
            <a:spLocks noGrp="1"/>
          </p:cNvSpPr>
          <p:nvPr>
            <p:ph type="sldNum" sz="quarter" idx="12"/>
          </p:nvPr>
        </p:nvSpPr>
        <p:spPr/>
        <p:txBody>
          <a:bodyPr/>
          <a:lstStyle/>
          <a:p>
            <a:fld id="{B43DAD30-DE31-4F73-9C6E-91AFA12E2C45}" type="slidenum">
              <a:rPr lang="de-DE" smtClean="0"/>
              <a:t>11</a:t>
            </a:fld>
            <a:endParaRPr lang="de-DE"/>
          </a:p>
        </p:txBody>
      </p:sp>
    </p:spTree>
    <p:extLst>
      <p:ext uri="{BB962C8B-B14F-4D97-AF65-F5344CB8AC3E}">
        <p14:creationId xmlns:p14="http://schemas.microsoft.com/office/powerpoint/2010/main" val="31827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237598160"/>
              </p:ext>
            </p:extLst>
          </p:nvPr>
        </p:nvGraphicFramePr>
        <p:xfrm>
          <a:off x="611560" y="404664"/>
          <a:ext cx="813690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179512" y="260648"/>
            <a:ext cx="4392488" cy="523220"/>
          </a:xfrm>
          <a:prstGeom prst="rect">
            <a:avLst/>
          </a:prstGeom>
          <a:noFill/>
        </p:spPr>
        <p:txBody>
          <a:bodyPr wrap="square" rtlCol="0">
            <a:spAutoFit/>
          </a:bodyPr>
          <a:lstStyle/>
          <a:p>
            <a:r>
              <a:rPr lang="de-DE" sz="2800" dirty="0" smtClean="0">
                <a:latin typeface="Arial" pitchFamily="34" charset="0"/>
                <a:cs typeface="Arial" pitchFamily="34" charset="0"/>
              </a:rPr>
              <a:t>Datenerhebung</a:t>
            </a:r>
          </a:p>
        </p:txBody>
      </p:sp>
      <p:sp>
        <p:nvSpPr>
          <p:cNvPr id="3" name="Foliennummernplatzhalter 2"/>
          <p:cNvSpPr>
            <a:spLocks noGrp="1"/>
          </p:cNvSpPr>
          <p:nvPr>
            <p:ph type="sldNum" sz="quarter" idx="12"/>
          </p:nvPr>
        </p:nvSpPr>
        <p:spPr/>
        <p:txBody>
          <a:bodyPr/>
          <a:lstStyle/>
          <a:p>
            <a:fld id="{B43DAD30-DE31-4F73-9C6E-91AFA12E2C45}" type="slidenum">
              <a:rPr lang="de-DE" smtClean="0"/>
              <a:t>12</a:t>
            </a:fld>
            <a:endParaRPr lang="de-DE"/>
          </a:p>
        </p:txBody>
      </p:sp>
    </p:spTree>
    <p:extLst>
      <p:ext uri="{BB962C8B-B14F-4D97-AF65-F5344CB8AC3E}">
        <p14:creationId xmlns:p14="http://schemas.microsoft.com/office/powerpoint/2010/main" val="41336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5">
                                            <p:graphicEl>
                                              <a:dgm id="{C08D9EF3-DE47-4B0A-8F94-2DCAFDECFF23}"/>
                                            </p:graphicEl>
                                          </p:spTgt>
                                        </p:tgtEl>
                                        <p:attrNameLst>
                                          <p:attrName>style.visibility</p:attrName>
                                        </p:attrNameLst>
                                      </p:cBhvr>
                                      <p:to>
                                        <p:strVal val="visible"/>
                                      </p:to>
                                    </p:set>
                                    <p:anim calcmode="lin" valueType="num">
                                      <p:cBhvr>
                                        <p:cTn id="13" dur="1000" fill="hold"/>
                                        <p:tgtEl>
                                          <p:spTgt spid="5">
                                            <p:graphicEl>
                                              <a:dgm id="{C08D9EF3-DE47-4B0A-8F94-2DCAFDECFF23}"/>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C08D9EF3-DE47-4B0A-8F94-2DCAFDECFF23}"/>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C08D9EF3-DE47-4B0A-8F94-2DCAFDECFF23}"/>
                                            </p:graphicEl>
                                          </p:spTgt>
                                        </p:tgtEl>
                                        <p:attrNameLst>
                                          <p:attrName>style.rotation</p:attrName>
                                        </p:attrNameLst>
                                      </p:cBhvr>
                                      <p:tavLst>
                                        <p:tav tm="0">
                                          <p:val>
                                            <p:fltVal val="90"/>
                                          </p:val>
                                        </p:tav>
                                        <p:tav tm="100000">
                                          <p:val>
                                            <p:fltVal val="0"/>
                                          </p:val>
                                        </p:tav>
                                      </p:tavLst>
                                    </p:anim>
                                    <p:animEffect transition="in" filter="fade">
                                      <p:cBhvr>
                                        <p:cTn id="16" dur="1000"/>
                                        <p:tgtEl>
                                          <p:spTgt spid="5">
                                            <p:graphicEl>
                                              <a:dgm id="{C08D9EF3-DE47-4B0A-8F94-2DCAFDECFF23}"/>
                                            </p:graphic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5">
                                            <p:graphicEl>
                                              <a:dgm id="{F61CB9A9-BD67-463C-A863-9F0D93CCA933}"/>
                                            </p:graphicEl>
                                          </p:spTgt>
                                        </p:tgtEl>
                                        <p:attrNameLst>
                                          <p:attrName>style.visibility</p:attrName>
                                        </p:attrNameLst>
                                      </p:cBhvr>
                                      <p:to>
                                        <p:strVal val="visible"/>
                                      </p:to>
                                    </p:set>
                                    <p:anim calcmode="lin" valueType="num">
                                      <p:cBhvr>
                                        <p:cTn id="20" dur="1000" fill="hold"/>
                                        <p:tgtEl>
                                          <p:spTgt spid="5">
                                            <p:graphicEl>
                                              <a:dgm id="{F61CB9A9-BD67-463C-A863-9F0D93CCA933}"/>
                                            </p:graphicEl>
                                          </p:spTgt>
                                        </p:tgtEl>
                                        <p:attrNameLst>
                                          <p:attrName>ppt_w</p:attrName>
                                        </p:attrNameLst>
                                      </p:cBhvr>
                                      <p:tavLst>
                                        <p:tav tm="0">
                                          <p:val>
                                            <p:fltVal val="0"/>
                                          </p:val>
                                        </p:tav>
                                        <p:tav tm="100000">
                                          <p:val>
                                            <p:strVal val="#ppt_w"/>
                                          </p:val>
                                        </p:tav>
                                      </p:tavLst>
                                    </p:anim>
                                    <p:anim calcmode="lin" valueType="num">
                                      <p:cBhvr>
                                        <p:cTn id="21" dur="1000" fill="hold"/>
                                        <p:tgtEl>
                                          <p:spTgt spid="5">
                                            <p:graphicEl>
                                              <a:dgm id="{F61CB9A9-BD67-463C-A863-9F0D93CCA933}"/>
                                            </p:graphicEl>
                                          </p:spTgt>
                                        </p:tgtEl>
                                        <p:attrNameLst>
                                          <p:attrName>ppt_h</p:attrName>
                                        </p:attrNameLst>
                                      </p:cBhvr>
                                      <p:tavLst>
                                        <p:tav tm="0">
                                          <p:val>
                                            <p:fltVal val="0"/>
                                          </p:val>
                                        </p:tav>
                                        <p:tav tm="100000">
                                          <p:val>
                                            <p:strVal val="#ppt_h"/>
                                          </p:val>
                                        </p:tav>
                                      </p:tavLst>
                                    </p:anim>
                                    <p:anim calcmode="lin" valueType="num">
                                      <p:cBhvr>
                                        <p:cTn id="22" dur="1000" fill="hold"/>
                                        <p:tgtEl>
                                          <p:spTgt spid="5">
                                            <p:graphicEl>
                                              <a:dgm id="{F61CB9A9-BD67-463C-A863-9F0D93CCA933}"/>
                                            </p:graphicEl>
                                          </p:spTgt>
                                        </p:tgtEl>
                                        <p:attrNameLst>
                                          <p:attrName>style.rotation</p:attrName>
                                        </p:attrNameLst>
                                      </p:cBhvr>
                                      <p:tavLst>
                                        <p:tav tm="0">
                                          <p:val>
                                            <p:fltVal val="90"/>
                                          </p:val>
                                        </p:tav>
                                        <p:tav tm="100000">
                                          <p:val>
                                            <p:fltVal val="0"/>
                                          </p:val>
                                        </p:tav>
                                      </p:tavLst>
                                    </p:anim>
                                    <p:animEffect transition="in" filter="fade">
                                      <p:cBhvr>
                                        <p:cTn id="23" dur="1000"/>
                                        <p:tgtEl>
                                          <p:spTgt spid="5">
                                            <p:graphicEl>
                                              <a:dgm id="{F61CB9A9-BD67-463C-A863-9F0D93CCA933}"/>
                                            </p:graphicEl>
                                          </p:spTgt>
                                        </p:tgtEl>
                                      </p:cBhvr>
                                    </p:animEffect>
                                  </p:childTnLst>
                                </p:cTn>
                              </p:par>
                            </p:childTnLst>
                          </p:cTn>
                        </p:par>
                        <p:par>
                          <p:cTn id="24" fill="hold">
                            <p:stCondLst>
                              <p:cond delay="3000"/>
                            </p:stCondLst>
                            <p:childTnLst>
                              <p:par>
                                <p:cTn id="25" presetID="31" presetClass="entr" presetSubtype="0" fill="hold" grpId="0" nodeType="afterEffect">
                                  <p:stCondLst>
                                    <p:cond delay="0"/>
                                  </p:stCondLst>
                                  <p:childTnLst>
                                    <p:set>
                                      <p:cBhvr>
                                        <p:cTn id="26" dur="1" fill="hold">
                                          <p:stCondLst>
                                            <p:cond delay="0"/>
                                          </p:stCondLst>
                                        </p:cTn>
                                        <p:tgtEl>
                                          <p:spTgt spid="5">
                                            <p:graphicEl>
                                              <a:dgm id="{A09ABB26-509C-435B-8089-9DC831C1470B}"/>
                                            </p:graphicEl>
                                          </p:spTgt>
                                        </p:tgtEl>
                                        <p:attrNameLst>
                                          <p:attrName>style.visibility</p:attrName>
                                        </p:attrNameLst>
                                      </p:cBhvr>
                                      <p:to>
                                        <p:strVal val="visible"/>
                                      </p:to>
                                    </p:set>
                                    <p:anim calcmode="lin" valueType="num">
                                      <p:cBhvr>
                                        <p:cTn id="27" dur="1000" fill="hold"/>
                                        <p:tgtEl>
                                          <p:spTgt spid="5">
                                            <p:graphicEl>
                                              <a:dgm id="{A09ABB26-509C-435B-8089-9DC831C1470B}"/>
                                            </p:graphicEl>
                                          </p:spTgt>
                                        </p:tgtEl>
                                        <p:attrNameLst>
                                          <p:attrName>ppt_w</p:attrName>
                                        </p:attrNameLst>
                                      </p:cBhvr>
                                      <p:tavLst>
                                        <p:tav tm="0">
                                          <p:val>
                                            <p:fltVal val="0"/>
                                          </p:val>
                                        </p:tav>
                                        <p:tav tm="100000">
                                          <p:val>
                                            <p:strVal val="#ppt_w"/>
                                          </p:val>
                                        </p:tav>
                                      </p:tavLst>
                                    </p:anim>
                                    <p:anim calcmode="lin" valueType="num">
                                      <p:cBhvr>
                                        <p:cTn id="28" dur="1000" fill="hold"/>
                                        <p:tgtEl>
                                          <p:spTgt spid="5">
                                            <p:graphicEl>
                                              <a:dgm id="{A09ABB26-509C-435B-8089-9DC831C1470B}"/>
                                            </p:graphicEl>
                                          </p:spTgt>
                                        </p:tgtEl>
                                        <p:attrNameLst>
                                          <p:attrName>ppt_h</p:attrName>
                                        </p:attrNameLst>
                                      </p:cBhvr>
                                      <p:tavLst>
                                        <p:tav tm="0">
                                          <p:val>
                                            <p:fltVal val="0"/>
                                          </p:val>
                                        </p:tav>
                                        <p:tav tm="100000">
                                          <p:val>
                                            <p:strVal val="#ppt_h"/>
                                          </p:val>
                                        </p:tav>
                                      </p:tavLst>
                                    </p:anim>
                                    <p:anim calcmode="lin" valueType="num">
                                      <p:cBhvr>
                                        <p:cTn id="29" dur="1000" fill="hold"/>
                                        <p:tgtEl>
                                          <p:spTgt spid="5">
                                            <p:graphicEl>
                                              <a:dgm id="{A09ABB26-509C-435B-8089-9DC831C1470B}"/>
                                            </p:graphicEl>
                                          </p:spTgt>
                                        </p:tgtEl>
                                        <p:attrNameLst>
                                          <p:attrName>style.rotation</p:attrName>
                                        </p:attrNameLst>
                                      </p:cBhvr>
                                      <p:tavLst>
                                        <p:tav tm="0">
                                          <p:val>
                                            <p:fltVal val="90"/>
                                          </p:val>
                                        </p:tav>
                                        <p:tav tm="100000">
                                          <p:val>
                                            <p:fltVal val="0"/>
                                          </p:val>
                                        </p:tav>
                                      </p:tavLst>
                                    </p:anim>
                                    <p:animEffect transition="in" filter="fade">
                                      <p:cBhvr>
                                        <p:cTn id="30" dur="1000"/>
                                        <p:tgtEl>
                                          <p:spTgt spid="5">
                                            <p:graphicEl>
                                              <a:dgm id="{A09ABB26-509C-435B-8089-9DC831C1470B}"/>
                                            </p:graphicEl>
                                          </p:spTgt>
                                        </p:tgtEl>
                                      </p:cBhvr>
                                    </p:animEffect>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5">
                                            <p:graphicEl>
                                              <a:dgm id="{056EDB72-3BE2-424E-A66F-92CDC39BC565}"/>
                                            </p:graphicEl>
                                          </p:spTgt>
                                        </p:tgtEl>
                                        <p:attrNameLst>
                                          <p:attrName>style.visibility</p:attrName>
                                        </p:attrNameLst>
                                      </p:cBhvr>
                                      <p:to>
                                        <p:strVal val="visible"/>
                                      </p:to>
                                    </p:set>
                                    <p:anim calcmode="lin" valueType="num">
                                      <p:cBhvr>
                                        <p:cTn id="34" dur="1000" fill="hold"/>
                                        <p:tgtEl>
                                          <p:spTgt spid="5">
                                            <p:graphicEl>
                                              <a:dgm id="{056EDB72-3BE2-424E-A66F-92CDC39BC565}"/>
                                            </p:graphicEl>
                                          </p:spTgt>
                                        </p:tgtEl>
                                        <p:attrNameLst>
                                          <p:attrName>ppt_w</p:attrName>
                                        </p:attrNameLst>
                                      </p:cBhvr>
                                      <p:tavLst>
                                        <p:tav tm="0">
                                          <p:val>
                                            <p:fltVal val="0"/>
                                          </p:val>
                                        </p:tav>
                                        <p:tav tm="100000">
                                          <p:val>
                                            <p:strVal val="#ppt_w"/>
                                          </p:val>
                                        </p:tav>
                                      </p:tavLst>
                                    </p:anim>
                                    <p:anim calcmode="lin" valueType="num">
                                      <p:cBhvr>
                                        <p:cTn id="35" dur="1000" fill="hold"/>
                                        <p:tgtEl>
                                          <p:spTgt spid="5">
                                            <p:graphicEl>
                                              <a:dgm id="{056EDB72-3BE2-424E-A66F-92CDC39BC565}"/>
                                            </p:graphicEl>
                                          </p:spTgt>
                                        </p:tgtEl>
                                        <p:attrNameLst>
                                          <p:attrName>ppt_h</p:attrName>
                                        </p:attrNameLst>
                                      </p:cBhvr>
                                      <p:tavLst>
                                        <p:tav tm="0">
                                          <p:val>
                                            <p:fltVal val="0"/>
                                          </p:val>
                                        </p:tav>
                                        <p:tav tm="100000">
                                          <p:val>
                                            <p:strVal val="#ppt_h"/>
                                          </p:val>
                                        </p:tav>
                                      </p:tavLst>
                                    </p:anim>
                                    <p:anim calcmode="lin" valueType="num">
                                      <p:cBhvr>
                                        <p:cTn id="36" dur="1000" fill="hold"/>
                                        <p:tgtEl>
                                          <p:spTgt spid="5">
                                            <p:graphicEl>
                                              <a:dgm id="{056EDB72-3BE2-424E-A66F-92CDC39BC565}"/>
                                            </p:graphicEl>
                                          </p:spTgt>
                                        </p:tgtEl>
                                        <p:attrNameLst>
                                          <p:attrName>style.rotation</p:attrName>
                                        </p:attrNameLst>
                                      </p:cBhvr>
                                      <p:tavLst>
                                        <p:tav tm="0">
                                          <p:val>
                                            <p:fltVal val="90"/>
                                          </p:val>
                                        </p:tav>
                                        <p:tav tm="100000">
                                          <p:val>
                                            <p:fltVal val="0"/>
                                          </p:val>
                                        </p:tav>
                                      </p:tavLst>
                                    </p:anim>
                                    <p:animEffect transition="in" filter="fade">
                                      <p:cBhvr>
                                        <p:cTn id="37" dur="1000"/>
                                        <p:tgtEl>
                                          <p:spTgt spid="5">
                                            <p:graphicEl>
                                              <a:dgm id="{056EDB72-3BE2-424E-A66F-92CDC39BC565}"/>
                                            </p:graphicEl>
                                          </p:spTgt>
                                        </p:tgtEl>
                                      </p:cBhvr>
                                    </p:animEffect>
                                  </p:childTnLst>
                                </p:cTn>
                              </p:par>
                            </p:childTnLst>
                          </p:cTn>
                        </p:par>
                        <p:par>
                          <p:cTn id="38" fill="hold">
                            <p:stCondLst>
                              <p:cond delay="5000"/>
                            </p:stCondLst>
                            <p:childTnLst>
                              <p:par>
                                <p:cTn id="39" presetID="31" presetClass="entr" presetSubtype="0" fill="hold" grpId="0" nodeType="afterEffect">
                                  <p:stCondLst>
                                    <p:cond delay="0"/>
                                  </p:stCondLst>
                                  <p:childTnLst>
                                    <p:set>
                                      <p:cBhvr>
                                        <p:cTn id="40" dur="1" fill="hold">
                                          <p:stCondLst>
                                            <p:cond delay="0"/>
                                          </p:stCondLst>
                                        </p:cTn>
                                        <p:tgtEl>
                                          <p:spTgt spid="5">
                                            <p:graphicEl>
                                              <a:dgm id="{D075D474-6D67-43DC-8B84-7BA5006EAFCE}"/>
                                            </p:graphicEl>
                                          </p:spTgt>
                                        </p:tgtEl>
                                        <p:attrNameLst>
                                          <p:attrName>style.visibility</p:attrName>
                                        </p:attrNameLst>
                                      </p:cBhvr>
                                      <p:to>
                                        <p:strVal val="visible"/>
                                      </p:to>
                                    </p:set>
                                    <p:anim calcmode="lin" valueType="num">
                                      <p:cBhvr>
                                        <p:cTn id="41" dur="1000" fill="hold"/>
                                        <p:tgtEl>
                                          <p:spTgt spid="5">
                                            <p:graphicEl>
                                              <a:dgm id="{D075D474-6D67-43DC-8B84-7BA5006EAFCE}"/>
                                            </p:graphicEl>
                                          </p:spTgt>
                                        </p:tgtEl>
                                        <p:attrNameLst>
                                          <p:attrName>ppt_w</p:attrName>
                                        </p:attrNameLst>
                                      </p:cBhvr>
                                      <p:tavLst>
                                        <p:tav tm="0">
                                          <p:val>
                                            <p:fltVal val="0"/>
                                          </p:val>
                                        </p:tav>
                                        <p:tav tm="100000">
                                          <p:val>
                                            <p:strVal val="#ppt_w"/>
                                          </p:val>
                                        </p:tav>
                                      </p:tavLst>
                                    </p:anim>
                                    <p:anim calcmode="lin" valueType="num">
                                      <p:cBhvr>
                                        <p:cTn id="42" dur="1000" fill="hold"/>
                                        <p:tgtEl>
                                          <p:spTgt spid="5">
                                            <p:graphicEl>
                                              <a:dgm id="{D075D474-6D67-43DC-8B84-7BA5006EAFCE}"/>
                                            </p:graphicEl>
                                          </p:spTgt>
                                        </p:tgtEl>
                                        <p:attrNameLst>
                                          <p:attrName>ppt_h</p:attrName>
                                        </p:attrNameLst>
                                      </p:cBhvr>
                                      <p:tavLst>
                                        <p:tav tm="0">
                                          <p:val>
                                            <p:fltVal val="0"/>
                                          </p:val>
                                        </p:tav>
                                        <p:tav tm="100000">
                                          <p:val>
                                            <p:strVal val="#ppt_h"/>
                                          </p:val>
                                        </p:tav>
                                      </p:tavLst>
                                    </p:anim>
                                    <p:anim calcmode="lin" valueType="num">
                                      <p:cBhvr>
                                        <p:cTn id="43" dur="1000" fill="hold"/>
                                        <p:tgtEl>
                                          <p:spTgt spid="5">
                                            <p:graphicEl>
                                              <a:dgm id="{D075D474-6D67-43DC-8B84-7BA5006EAFCE}"/>
                                            </p:graphicEl>
                                          </p:spTgt>
                                        </p:tgtEl>
                                        <p:attrNameLst>
                                          <p:attrName>style.rotation</p:attrName>
                                        </p:attrNameLst>
                                      </p:cBhvr>
                                      <p:tavLst>
                                        <p:tav tm="0">
                                          <p:val>
                                            <p:fltVal val="90"/>
                                          </p:val>
                                        </p:tav>
                                        <p:tav tm="100000">
                                          <p:val>
                                            <p:fltVal val="0"/>
                                          </p:val>
                                        </p:tav>
                                      </p:tavLst>
                                    </p:anim>
                                    <p:animEffect transition="in" filter="fade">
                                      <p:cBhvr>
                                        <p:cTn id="44" dur="1000"/>
                                        <p:tgtEl>
                                          <p:spTgt spid="5">
                                            <p:graphicEl>
                                              <a:dgm id="{D075D474-6D67-43DC-8B84-7BA5006EAFCE}"/>
                                            </p:graphicEl>
                                          </p:spTgt>
                                        </p:tgtEl>
                                      </p:cBhvr>
                                    </p:animEffect>
                                  </p:childTnLst>
                                </p:cTn>
                              </p:par>
                            </p:childTnLst>
                          </p:cTn>
                        </p:par>
                        <p:par>
                          <p:cTn id="45" fill="hold">
                            <p:stCondLst>
                              <p:cond delay="6000"/>
                            </p:stCondLst>
                            <p:childTnLst>
                              <p:par>
                                <p:cTn id="46" presetID="31" presetClass="entr" presetSubtype="0" fill="hold" grpId="0" nodeType="afterEffect">
                                  <p:stCondLst>
                                    <p:cond delay="0"/>
                                  </p:stCondLst>
                                  <p:childTnLst>
                                    <p:set>
                                      <p:cBhvr>
                                        <p:cTn id="47" dur="1" fill="hold">
                                          <p:stCondLst>
                                            <p:cond delay="0"/>
                                          </p:stCondLst>
                                        </p:cTn>
                                        <p:tgtEl>
                                          <p:spTgt spid="5">
                                            <p:graphicEl>
                                              <a:dgm id="{38443039-D102-4507-83E5-541519208184}"/>
                                            </p:graphicEl>
                                          </p:spTgt>
                                        </p:tgtEl>
                                        <p:attrNameLst>
                                          <p:attrName>style.visibility</p:attrName>
                                        </p:attrNameLst>
                                      </p:cBhvr>
                                      <p:to>
                                        <p:strVal val="visible"/>
                                      </p:to>
                                    </p:set>
                                    <p:anim calcmode="lin" valueType="num">
                                      <p:cBhvr>
                                        <p:cTn id="48" dur="1000" fill="hold"/>
                                        <p:tgtEl>
                                          <p:spTgt spid="5">
                                            <p:graphicEl>
                                              <a:dgm id="{38443039-D102-4507-83E5-541519208184}"/>
                                            </p:graphicEl>
                                          </p:spTgt>
                                        </p:tgtEl>
                                        <p:attrNameLst>
                                          <p:attrName>ppt_w</p:attrName>
                                        </p:attrNameLst>
                                      </p:cBhvr>
                                      <p:tavLst>
                                        <p:tav tm="0">
                                          <p:val>
                                            <p:fltVal val="0"/>
                                          </p:val>
                                        </p:tav>
                                        <p:tav tm="100000">
                                          <p:val>
                                            <p:strVal val="#ppt_w"/>
                                          </p:val>
                                        </p:tav>
                                      </p:tavLst>
                                    </p:anim>
                                    <p:anim calcmode="lin" valueType="num">
                                      <p:cBhvr>
                                        <p:cTn id="49" dur="1000" fill="hold"/>
                                        <p:tgtEl>
                                          <p:spTgt spid="5">
                                            <p:graphicEl>
                                              <a:dgm id="{38443039-D102-4507-83E5-541519208184}"/>
                                            </p:graphicEl>
                                          </p:spTgt>
                                        </p:tgtEl>
                                        <p:attrNameLst>
                                          <p:attrName>ppt_h</p:attrName>
                                        </p:attrNameLst>
                                      </p:cBhvr>
                                      <p:tavLst>
                                        <p:tav tm="0">
                                          <p:val>
                                            <p:fltVal val="0"/>
                                          </p:val>
                                        </p:tav>
                                        <p:tav tm="100000">
                                          <p:val>
                                            <p:strVal val="#ppt_h"/>
                                          </p:val>
                                        </p:tav>
                                      </p:tavLst>
                                    </p:anim>
                                    <p:anim calcmode="lin" valueType="num">
                                      <p:cBhvr>
                                        <p:cTn id="50" dur="1000" fill="hold"/>
                                        <p:tgtEl>
                                          <p:spTgt spid="5">
                                            <p:graphicEl>
                                              <a:dgm id="{38443039-D102-4507-83E5-541519208184}"/>
                                            </p:graphicEl>
                                          </p:spTgt>
                                        </p:tgtEl>
                                        <p:attrNameLst>
                                          <p:attrName>style.rotation</p:attrName>
                                        </p:attrNameLst>
                                      </p:cBhvr>
                                      <p:tavLst>
                                        <p:tav tm="0">
                                          <p:val>
                                            <p:fltVal val="90"/>
                                          </p:val>
                                        </p:tav>
                                        <p:tav tm="100000">
                                          <p:val>
                                            <p:fltVal val="0"/>
                                          </p:val>
                                        </p:tav>
                                      </p:tavLst>
                                    </p:anim>
                                    <p:animEffect transition="in" filter="fade">
                                      <p:cBhvr>
                                        <p:cTn id="51" dur="1000"/>
                                        <p:tgtEl>
                                          <p:spTgt spid="5">
                                            <p:graphicEl>
                                              <a:dgm id="{38443039-D102-4507-83E5-5415192081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de-DE" sz="2800" dirty="0" smtClean="0">
                <a:latin typeface="Arial" pitchFamily="34" charset="0"/>
                <a:cs typeface="Arial" pitchFamily="34" charset="0"/>
              </a:rPr>
              <a:t>Datenerhebung….</a:t>
            </a:r>
            <a:endParaRPr lang="de-DE" sz="2800" dirty="0">
              <a:latin typeface="Arial" pitchFamily="34" charset="0"/>
              <a:cs typeface="Arial" pitchFamily="34" charset="0"/>
            </a:endParaRPr>
          </a:p>
        </p:txBody>
      </p:sp>
      <p:sp>
        <p:nvSpPr>
          <p:cNvPr id="3" name="Inhaltsplatzhalter 2"/>
          <p:cNvSpPr>
            <a:spLocks noGrp="1"/>
          </p:cNvSpPr>
          <p:nvPr>
            <p:ph idx="1"/>
          </p:nvPr>
        </p:nvSpPr>
        <p:spPr>
          <a:xfrm>
            <a:off x="457200" y="980728"/>
            <a:ext cx="8229600" cy="5145435"/>
          </a:xfrm>
        </p:spPr>
        <p:txBody>
          <a:bodyPr>
            <a:normAutofit/>
          </a:bodyPr>
          <a:lstStyle/>
          <a:p>
            <a:pPr marL="0" indent="0">
              <a:buNone/>
            </a:pPr>
            <a:r>
              <a:rPr lang="de-DE" sz="1400" dirty="0" smtClean="0">
                <a:latin typeface="Arial" pitchFamily="34" charset="0"/>
                <a:cs typeface="Arial" pitchFamily="34" charset="0"/>
              </a:rPr>
              <a:t>Datenerhebung beinhaltet Erheben, Verarbeiten und Nutzen von Daten:</a:t>
            </a:r>
          </a:p>
          <a:p>
            <a:pPr marL="0" indent="0">
              <a:buNone/>
            </a:pPr>
            <a:r>
              <a:rPr lang="de-DE" sz="1400" dirty="0" smtClean="0">
                <a:latin typeface="Arial" pitchFamily="34" charset="0"/>
                <a:cs typeface="Arial" pitchFamily="34" charset="0"/>
              </a:rPr>
              <a:t>Erheben ist das beschaffen von Daten über eine natürliche Person. In unserem Fall sind das Daten über Eltern, Kinder, TPP, Bewerbern…</a:t>
            </a:r>
          </a:p>
          <a:p>
            <a:pPr marL="0" indent="0">
              <a:buNone/>
            </a:pPr>
            <a:r>
              <a:rPr lang="de-DE" sz="1400" dirty="0" smtClean="0">
                <a:latin typeface="Arial" pitchFamily="34" charset="0"/>
                <a:cs typeface="Arial" pitchFamily="34" charset="0"/>
              </a:rPr>
              <a:t>Verarbeiten ist das Speichern, Verändern, Drucken, Übermitteln an andere Stellen und Löschen der Daten die wir erhoben haben.</a:t>
            </a:r>
          </a:p>
          <a:p>
            <a:pPr marL="0" indent="0">
              <a:buNone/>
            </a:pPr>
            <a:r>
              <a:rPr lang="de-DE" sz="1400" dirty="0" smtClean="0">
                <a:latin typeface="Arial" pitchFamily="34" charset="0"/>
                <a:cs typeface="Arial" pitchFamily="34" charset="0"/>
              </a:rPr>
              <a:t>Nutzen ist jede Verwendung der Daten, sei es für den Hausbesuch, zur Teamsitzung, Besprechung mit den TPP, Elterngespräche, Fallbesprechungen mit dem Jugendamt, Mitglieder Daten etc.</a:t>
            </a:r>
          </a:p>
          <a:p>
            <a:pPr marL="0" indent="0">
              <a:buNone/>
            </a:pPr>
            <a:endParaRPr lang="de-DE" sz="1400" dirty="0">
              <a:latin typeface="Arial" pitchFamily="34" charset="0"/>
              <a:cs typeface="Arial" pitchFamily="34" charset="0"/>
            </a:endParaRPr>
          </a:p>
          <a:p>
            <a:pPr marL="0" indent="0">
              <a:buNone/>
            </a:pPr>
            <a:r>
              <a:rPr lang="de-DE" sz="1400" dirty="0" smtClean="0">
                <a:latin typeface="Arial" pitchFamily="34" charset="0"/>
                <a:cs typeface="Arial" pitchFamily="34" charset="0"/>
              </a:rPr>
              <a:t>Für all das geben uns unsere Mitglieder, TPP, Eltern etc. ihre Einwilligung in Form einer Unterschrift.</a:t>
            </a:r>
          </a:p>
          <a:p>
            <a:pPr marL="0" indent="0">
              <a:buNone/>
            </a:pPr>
            <a:endParaRPr lang="de-DE" sz="1400" dirty="0">
              <a:latin typeface="Arial" pitchFamily="34" charset="0"/>
              <a:cs typeface="Arial" pitchFamily="34" charset="0"/>
            </a:endParaRPr>
          </a:p>
          <a:p>
            <a:pPr marL="0" indent="0">
              <a:buNone/>
            </a:pPr>
            <a:endParaRPr lang="de-DE" sz="1400" dirty="0">
              <a:latin typeface="Arial" pitchFamily="34" charset="0"/>
              <a:cs typeface="Arial" pitchFamily="34" charset="0"/>
            </a:endParaRPr>
          </a:p>
        </p:txBody>
      </p:sp>
      <p:graphicFrame>
        <p:nvGraphicFramePr>
          <p:cNvPr id="7" name="Diagramm 6"/>
          <p:cNvGraphicFramePr/>
          <p:nvPr>
            <p:extLst>
              <p:ext uri="{D42A27DB-BD31-4B8C-83A1-F6EECF244321}">
                <p14:modId xmlns:p14="http://schemas.microsoft.com/office/powerpoint/2010/main" val="1772581074"/>
              </p:ext>
            </p:extLst>
          </p:nvPr>
        </p:nvGraphicFramePr>
        <p:xfrm>
          <a:off x="1763688" y="3429000"/>
          <a:ext cx="5904656" cy="28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12"/>
          </p:nvPr>
        </p:nvSpPr>
        <p:spPr/>
        <p:txBody>
          <a:bodyPr/>
          <a:lstStyle/>
          <a:p>
            <a:fld id="{B43DAD30-DE31-4F73-9C6E-91AFA12E2C45}" type="slidenum">
              <a:rPr lang="de-DE" smtClean="0"/>
              <a:t>13</a:t>
            </a:fld>
            <a:endParaRPr lang="de-DE"/>
          </a:p>
        </p:txBody>
      </p:sp>
    </p:spTree>
    <p:extLst>
      <p:ext uri="{BB962C8B-B14F-4D97-AF65-F5344CB8AC3E}">
        <p14:creationId xmlns:p14="http://schemas.microsoft.com/office/powerpoint/2010/main" val="22974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17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3250"/>
                            </p:stCondLst>
                            <p:childTnLst>
                              <p:par>
                                <p:cTn id="15" presetID="22" presetClass="entr" presetSubtype="4" fill="hold" nodeType="afterEffect">
                                  <p:stCondLst>
                                    <p:cond delay="175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par>
                          <p:cTn id="18" fill="hold">
                            <p:stCondLst>
                              <p:cond delay="5500"/>
                            </p:stCondLst>
                            <p:childTnLst>
                              <p:par>
                                <p:cTn id="19" presetID="22" presetClass="entr" presetSubtype="4" fill="hold" nodeType="afterEffect">
                                  <p:stCondLst>
                                    <p:cond delay="17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par>
                          <p:cTn id="22" fill="hold">
                            <p:stCondLst>
                              <p:cond delay="7750"/>
                            </p:stCondLst>
                            <p:childTnLst>
                              <p:par>
                                <p:cTn id="23" presetID="22" presetClass="entr" presetSubtype="4" fill="hold" nodeType="afterEffect">
                                  <p:stCondLst>
                                    <p:cond delay="17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par>
                          <p:cTn id="26" fill="hold">
                            <p:stCondLst>
                              <p:cond delay="10000"/>
                            </p:stCondLst>
                            <p:childTnLst>
                              <p:par>
                                <p:cTn id="27" presetID="22" presetClass="entr" presetSubtype="4" fill="hold" nodeType="afterEffect">
                                  <p:stCondLst>
                                    <p:cond delay="175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par>
                          <p:cTn id="30" fill="hold">
                            <p:stCondLst>
                              <p:cond delay="12250"/>
                            </p:stCondLst>
                            <p:childTnLst>
                              <p:par>
                                <p:cTn id="31" presetID="26"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brinaKlaus\AppData\Local\Microsoft\Windows\Temporary Internet Files\Content.IE5\91C8KK2X\MC9000788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338" y="1988839"/>
            <a:ext cx="6787062" cy="351186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619672" y="836712"/>
            <a:ext cx="5760640" cy="523220"/>
          </a:xfrm>
          <a:prstGeom prst="rect">
            <a:avLst/>
          </a:prstGeom>
          <a:noFill/>
        </p:spPr>
        <p:txBody>
          <a:bodyPr wrap="square" rtlCol="0">
            <a:spAutoFit/>
          </a:bodyPr>
          <a:lstStyle/>
          <a:p>
            <a:pPr algn="ctr"/>
            <a:r>
              <a:rPr lang="de-DE" sz="2800" dirty="0" smtClean="0">
                <a:latin typeface="Arial" pitchFamily="34" charset="0"/>
                <a:cs typeface="Arial" pitchFamily="34" charset="0"/>
              </a:rPr>
              <a:t>Datenschutz am Arbeitsplatz</a:t>
            </a:r>
            <a:endParaRPr lang="de-DE" sz="2800" dirty="0">
              <a:latin typeface="Arial" pitchFamily="34" charset="0"/>
              <a:cs typeface="Arial" pitchFamily="34" charset="0"/>
            </a:endParaRPr>
          </a:p>
        </p:txBody>
      </p:sp>
      <p:sp>
        <p:nvSpPr>
          <p:cNvPr id="3" name="Foliennummernplatzhalter 2"/>
          <p:cNvSpPr>
            <a:spLocks noGrp="1"/>
          </p:cNvSpPr>
          <p:nvPr>
            <p:ph type="sldNum" sz="quarter" idx="12"/>
          </p:nvPr>
        </p:nvSpPr>
        <p:spPr/>
        <p:txBody>
          <a:bodyPr/>
          <a:lstStyle/>
          <a:p>
            <a:fld id="{B43DAD30-DE31-4F73-9C6E-91AFA12E2C45}" type="slidenum">
              <a:rPr lang="de-DE" smtClean="0"/>
              <a:t>14</a:t>
            </a:fld>
            <a:endParaRPr lang="de-DE"/>
          </a:p>
        </p:txBody>
      </p:sp>
    </p:spTree>
    <p:extLst>
      <p:ext uri="{BB962C8B-B14F-4D97-AF65-F5344CB8AC3E}">
        <p14:creationId xmlns:p14="http://schemas.microsoft.com/office/powerpoint/2010/main" val="387455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066"/>
          </a:xfrm>
        </p:spPr>
        <p:txBody>
          <a:bodyPr>
            <a:normAutofit fontScale="90000"/>
          </a:bodyPr>
          <a:lstStyle/>
          <a:p>
            <a:r>
              <a:rPr lang="de-DE" sz="3200" dirty="0" smtClean="0">
                <a:latin typeface="Arial" pitchFamily="34" charset="0"/>
                <a:cs typeface="Arial" pitchFamily="34" charset="0"/>
              </a:rPr>
              <a:t>Datenschutz am Arbeitsplatz….</a:t>
            </a:r>
            <a:endParaRPr lang="de-DE" sz="3200" dirty="0">
              <a:latin typeface="Arial" pitchFamily="34" charset="0"/>
              <a:cs typeface="Arial" pitchFamily="34" charset="0"/>
            </a:endParaRPr>
          </a:p>
        </p:txBody>
      </p:sp>
      <p:sp>
        <p:nvSpPr>
          <p:cNvPr id="3" name="Inhaltsplatzhalter 2"/>
          <p:cNvSpPr>
            <a:spLocks noGrp="1"/>
          </p:cNvSpPr>
          <p:nvPr>
            <p:ph idx="1"/>
          </p:nvPr>
        </p:nvSpPr>
        <p:spPr>
          <a:xfrm>
            <a:off x="457200" y="836712"/>
            <a:ext cx="8229600" cy="5289451"/>
          </a:xfrm>
        </p:spPr>
        <p:txBody>
          <a:bodyPr>
            <a:normAutofit/>
          </a:bodyPr>
          <a:lstStyle/>
          <a:p>
            <a:pPr marL="0" indent="0">
              <a:buNone/>
            </a:pPr>
            <a:r>
              <a:rPr lang="de-DE" sz="1400" dirty="0" smtClean="0">
                <a:latin typeface="Arial" pitchFamily="34" charset="0"/>
                <a:cs typeface="Arial" pitchFamily="34" charset="0"/>
              </a:rPr>
              <a:t>Welche Grundsätze der Datensicherheit am Arbeitsplatz sind zu beachten?</a:t>
            </a:r>
          </a:p>
          <a:p>
            <a:pPr marL="0" indent="0">
              <a:buNone/>
            </a:pPr>
            <a:r>
              <a:rPr lang="de-DE" sz="1400" dirty="0" smtClean="0">
                <a:latin typeface="Arial" pitchFamily="34" charset="0"/>
                <a:cs typeface="Arial" pitchFamily="34" charset="0"/>
              </a:rPr>
              <a:t>Werden Daten automatisiert verarbeitet, dann sollten deren Vertraulichkeit, Integrität und Verfügbarkeit sichergestellt werden.</a:t>
            </a:r>
          </a:p>
          <a:p>
            <a:pPr marL="0" indent="0">
              <a:buNone/>
            </a:pPr>
            <a:r>
              <a:rPr lang="de-DE" sz="1400" dirty="0" smtClean="0">
                <a:latin typeface="Arial" pitchFamily="34" charset="0"/>
                <a:cs typeface="Arial" pitchFamily="34" charset="0"/>
              </a:rPr>
              <a:t>Vertraulichkeit bedeutet, dass nur diejenigen Personen Zugriff auf die Daten erhalten, die auch das entsprechende Recht dazu besitzen.</a:t>
            </a:r>
          </a:p>
          <a:p>
            <a:pPr marL="0" indent="0">
              <a:buNone/>
            </a:pPr>
            <a:r>
              <a:rPr lang="de-DE" sz="1400" dirty="0" smtClean="0">
                <a:latin typeface="Arial" pitchFamily="34" charset="0"/>
                <a:cs typeface="Arial" pitchFamily="34" charset="0"/>
              </a:rPr>
              <a:t>Integrität bedeutet, das Daten vor Manipulation geschützt werden.</a:t>
            </a:r>
          </a:p>
          <a:p>
            <a:pPr marL="0" indent="0">
              <a:buNone/>
            </a:pPr>
            <a:r>
              <a:rPr lang="de-DE" sz="1400" dirty="0" smtClean="0">
                <a:latin typeface="Arial" pitchFamily="34" charset="0"/>
                <a:cs typeface="Arial" pitchFamily="34" charset="0"/>
              </a:rPr>
              <a:t>Verfügbarkeit gewährleistet dass die Daten nicht verloren gehen und stets abrufbereit sind.</a:t>
            </a:r>
          </a:p>
          <a:p>
            <a:pPr marL="0" indent="0">
              <a:buNone/>
            </a:pPr>
            <a:endParaRPr lang="de-DE" sz="1400" dirty="0" smtClean="0">
              <a:latin typeface="Arial" pitchFamily="34" charset="0"/>
              <a:cs typeface="Arial" pitchFamily="34" charset="0"/>
            </a:endParaRPr>
          </a:p>
          <a:p>
            <a:pPr marL="0" indent="0">
              <a:buNone/>
            </a:pPr>
            <a:r>
              <a:rPr lang="de-DE" sz="1400" b="1" dirty="0" smtClean="0">
                <a:latin typeface="Arial" pitchFamily="34" charset="0"/>
                <a:cs typeface="Arial" pitchFamily="34" charset="0"/>
              </a:rPr>
              <a:t>Allgemeine Regeln für den PC Arbeitsplatz:</a:t>
            </a:r>
          </a:p>
          <a:p>
            <a:pPr>
              <a:buFont typeface="Wingdings" pitchFamily="2" charset="2"/>
              <a:buChar char="ü"/>
            </a:pPr>
            <a:r>
              <a:rPr lang="de-DE" sz="1400" dirty="0" smtClean="0">
                <a:latin typeface="Arial" pitchFamily="34" charset="0"/>
                <a:cs typeface="Arial" pitchFamily="34" charset="0"/>
              </a:rPr>
              <a:t>Beim Verlassen des Büros, entweder die Tür verschließen oder den PC sperren (</a:t>
            </a:r>
            <a:r>
              <a:rPr lang="de-DE" sz="1400" dirty="0" err="1" smtClean="0">
                <a:latin typeface="Arial" pitchFamily="34" charset="0"/>
                <a:cs typeface="Arial" pitchFamily="34" charset="0"/>
              </a:rPr>
              <a:t>Strg+Alt+Entf</a:t>
            </a:r>
            <a:r>
              <a:rPr lang="de-DE" sz="1400" dirty="0" smtClean="0">
                <a:latin typeface="Arial" pitchFamily="34" charset="0"/>
                <a:cs typeface="Arial" pitchFamily="34" charset="0"/>
              </a:rPr>
              <a:t>)</a:t>
            </a:r>
          </a:p>
          <a:p>
            <a:pPr>
              <a:buFont typeface="Wingdings" pitchFamily="2" charset="2"/>
              <a:buChar char="ü"/>
            </a:pPr>
            <a:r>
              <a:rPr lang="de-DE" sz="1400" dirty="0" smtClean="0">
                <a:latin typeface="Arial" pitchFamily="34" charset="0"/>
                <a:cs typeface="Arial" pitchFamily="34" charset="0"/>
              </a:rPr>
              <a:t>Schlüssel zum Büro sicher verwahren</a:t>
            </a:r>
          </a:p>
          <a:p>
            <a:pPr>
              <a:buFont typeface="Wingdings" pitchFamily="2" charset="2"/>
              <a:buChar char="ü"/>
            </a:pPr>
            <a:r>
              <a:rPr lang="de-DE" sz="1400" dirty="0" smtClean="0">
                <a:latin typeface="Arial" pitchFamily="34" charset="0"/>
                <a:cs typeface="Arial" pitchFamily="34" charset="0"/>
              </a:rPr>
              <a:t>Unterlagen mit personenbezogenen Inhalte sicher verwahren</a:t>
            </a:r>
          </a:p>
          <a:p>
            <a:pPr>
              <a:buFont typeface="Wingdings" pitchFamily="2" charset="2"/>
              <a:buChar char="ü"/>
            </a:pPr>
            <a:r>
              <a:rPr lang="de-DE" sz="1400" dirty="0" smtClean="0">
                <a:latin typeface="Arial" pitchFamily="34" charset="0"/>
                <a:cs typeface="Arial" pitchFamily="34" charset="0"/>
              </a:rPr>
              <a:t>Darauf achten das Besucher sich nicht alleine im Büro aufhalten</a:t>
            </a:r>
          </a:p>
          <a:p>
            <a:pPr>
              <a:buFont typeface="Wingdings" pitchFamily="2" charset="2"/>
              <a:buChar char="ü"/>
            </a:pPr>
            <a:r>
              <a:rPr lang="de-DE" sz="1400" dirty="0" smtClean="0">
                <a:latin typeface="Arial" pitchFamily="34" charset="0"/>
                <a:cs typeface="Arial" pitchFamily="34" charset="0"/>
              </a:rPr>
              <a:t>Keine Fehlgeschlagenen Kopien oder Ausdrucke in den Papierkorb werfen, bitte Schreddern. Lieber einmal zu viel geschreddert!!!</a:t>
            </a:r>
          </a:p>
          <a:p>
            <a:pPr>
              <a:buFont typeface="Wingdings" pitchFamily="2" charset="2"/>
              <a:buChar char="ü"/>
            </a:pPr>
            <a:r>
              <a:rPr lang="de-DE" sz="1400" dirty="0" smtClean="0">
                <a:latin typeface="Arial" pitchFamily="34" charset="0"/>
                <a:cs typeface="Arial" pitchFamily="34" charset="0"/>
              </a:rPr>
              <a:t>Wenn Besucher im Zimmer, Bildschirm sperren</a:t>
            </a:r>
          </a:p>
          <a:p>
            <a:pPr>
              <a:buFont typeface="Wingdings" pitchFamily="2" charset="2"/>
              <a:buChar char="ü"/>
            </a:pPr>
            <a:r>
              <a:rPr lang="de-DE" sz="1400" dirty="0" smtClean="0">
                <a:latin typeface="Arial" pitchFamily="34" charset="0"/>
                <a:cs typeface="Arial" pitchFamily="34" charset="0"/>
              </a:rPr>
              <a:t>Passwort nicht einfach so weitergeben</a:t>
            </a:r>
          </a:p>
          <a:p>
            <a:pPr>
              <a:buFont typeface="Wingdings" pitchFamily="2" charset="2"/>
              <a:buChar char="ü"/>
            </a:pPr>
            <a:r>
              <a:rPr lang="de-DE" sz="1400" dirty="0" smtClean="0">
                <a:latin typeface="Arial" pitchFamily="34" charset="0"/>
                <a:cs typeface="Arial" pitchFamily="34" charset="0"/>
              </a:rPr>
              <a:t>Daten bitte auf dem Server speichern, zumindest einmal die Woche, so werden sie gesichert. Alles was auf dem PC ist, ist nicht gesichert!</a:t>
            </a:r>
          </a:p>
          <a:p>
            <a:pPr>
              <a:buFont typeface="Wingdings" pitchFamily="2" charset="2"/>
              <a:buChar char="ü"/>
            </a:pPr>
            <a:r>
              <a:rPr lang="de-DE" sz="1400" dirty="0" smtClean="0">
                <a:latin typeface="Arial" pitchFamily="34" charset="0"/>
                <a:cs typeface="Arial" pitchFamily="34" charset="0"/>
              </a:rPr>
              <a:t>Keine Private Software auf dem Rechner installieren, und keine </a:t>
            </a:r>
            <a:r>
              <a:rPr lang="de-DE" sz="1400" dirty="0" err="1" smtClean="0">
                <a:latin typeface="Arial" pitchFamily="34" charset="0"/>
                <a:cs typeface="Arial" pitchFamily="34" charset="0"/>
              </a:rPr>
              <a:t>veränderung</a:t>
            </a:r>
            <a:r>
              <a:rPr lang="de-DE" sz="1400" dirty="0" smtClean="0">
                <a:latin typeface="Arial" pitchFamily="34" charset="0"/>
                <a:cs typeface="Arial" pitchFamily="34" charset="0"/>
              </a:rPr>
              <a:t> der Hardware vornehmen!</a:t>
            </a:r>
          </a:p>
          <a:p>
            <a:pPr marL="0" indent="0">
              <a:buNone/>
            </a:pPr>
            <a:endParaRPr lang="de-DE" sz="1600" dirty="0">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fld id="{B43DAD30-DE31-4F73-9C6E-91AFA12E2C45}" type="slidenum">
              <a:rPr lang="de-DE" smtClean="0"/>
              <a:t>15</a:t>
            </a:fld>
            <a:endParaRPr lang="de-DE"/>
          </a:p>
        </p:txBody>
      </p:sp>
    </p:spTree>
    <p:extLst>
      <p:ext uri="{BB962C8B-B14F-4D97-AF65-F5344CB8AC3E}">
        <p14:creationId xmlns:p14="http://schemas.microsoft.com/office/powerpoint/2010/main" val="37112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out)">
                                      <p:cBhvr>
                                        <p:cTn id="13" dur="2000"/>
                                        <p:tgtEl>
                                          <p:spTgt spid="3">
                                            <p:txEl>
                                              <p:pRg st="0" end="0"/>
                                            </p:txEl>
                                          </p:spTgt>
                                        </p:tgtEl>
                                      </p:cBhvr>
                                    </p:animEffect>
                                  </p:childTnLst>
                                </p:cTn>
                              </p:par>
                            </p:childTnLst>
                          </p:cTn>
                        </p:par>
                        <p:par>
                          <p:cTn id="14" fill="hold">
                            <p:stCondLst>
                              <p:cond delay="3000"/>
                            </p:stCondLst>
                            <p:childTnLst>
                              <p:par>
                                <p:cTn id="15" presetID="6" presetClass="entr" presetSubtype="32"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out)">
                                      <p:cBhvr>
                                        <p:cTn id="17" dur="2000"/>
                                        <p:tgtEl>
                                          <p:spTgt spid="3">
                                            <p:txEl>
                                              <p:pRg st="1" end="1"/>
                                            </p:txEl>
                                          </p:spTgt>
                                        </p:tgtEl>
                                      </p:cBhvr>
                                    </p:animEffect>
                                  </p:childTnLst>
                                </p:cTn>
                              </p:par>
                            </p:childTnLst>
                          </p:cTn>
                        </p:par>
                        <p:par>
                          <p:cTn id="18" fill="hold">
                            <p:stCondLst>
                              <p:cond delay="5000"/>
                            </p:stCondLst>
                            <p:childTnLst>
                              <p:par>
                                <p:cTn id="19" presetID="6" presetClass="entr" presetSubtype="32"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out)">
                                      <p:cBhvr>
                                        <p:cTn id="21" dur="2000"/>
                                        <p:tgtEl>
                                          <p:spTgt spid="3">
                                            <p:txEl>
                                              <p:pRg st="2" end="2"/>
                                            </p:txEl>
                                          </p:spTgt>
                                        </p:tgtEl>
                                      </p:cBhvr>
                                    </p:animEffect>
                                  </p:childTnLst>
                                </p:cTn>
                              </p:par>
                            </p:childTnLst>
                          </p:cTn>
                        </p:par>
                        <p:par>
                          <p:cTn id="22" fill="hold">
                            <p:stCondLst>
                              <p:cond delay="7000"/>
                            </p:stCondLst>
                            <p:childTnLst>
                              <p:par>
                                <p:cTn id="23" presetID="6" presetClass="entr" presetSubtype="32"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out)">
                                      <p:cBhvr>
                                        <p:cTn id="25" dur="2000"/>
                                        <p:tgtEl>
                                          <p:spTgt spid="3">
                                            <p:txEl>
                                              <p:pRg st="3" end="3"/>
                                            </p:txEl>
                                          </p:spTgt>
                                        </p:tgtEl>
                                      </p:cBhvr>
                                    </p:animEffect>
                                  </p:childTnLst>
                                </p:cTn>
                              </p:par>
                            </p:childTnLst>
                          </p:cTn>
                        </p:par>
                        <p:par>
                          <p:cTn id="26" fill="hold">
                            <p:stCondLst>
                              <p:cond delay="9000"/>
                            </p:stCondLst>
                            <p:childTnLst>
                              <p:par>
                                <p:cTn id="27" presetID="6" presetClass="entr" presetSubtype="32"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out)">
                                      <p:cBhvr>
                                        <p:cTn id="29" dur="2000"/>
                                        <p:tgtEl>
                                          <p:spTgt spid="3">
                                            <p:txEl>
                                              <p:pRg st="4" end="4"/>
                                            </p:txEl>
                                          </p:spTgt>
                                        </p:tgtEl>
                                      </p:cBhvr>
                                    </p:animEffect>
                                  </p:childTnLst>
                                </p:cTn>
                              </p:par>
                            </p:childTnLst>
                          </p:cTn>
                        </p:par>
                        <p:par>
                          <p:cTn id="30" fill="hold">
                            <p:stCondLst>
                              <p:cond delay="11000"/>
                            </p:stCondLst>
                            <p:childTnLst>
                              <p:par>
                                <p:cTn id="31" presetID="6" presetClass="entr" presetSubtype="32"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out)">
                                      <p:cBhvr>
                                        <p:cTn id="33" dur="2000"/>
                                        <p:tgtEl>
                                          <p:spTgt spid="3">
                                            <p:txEl>
                                              <p:pRg st="6" end="6"/>
                                            </p:txEl>
                                          </p:spTgt>
                                        </p:tgtEl>
                                      </p:cBhvr>
                                    </p:animEffect>
                                  </p:childTnLst>
                                </p:cTn>
                              </p:par>
                            </p:childTnLst>
                          </p:cTn>
                        </p:par>
                        <p:par>
                          <p:cTn id="34" fill="hold">
                            <p:stCondLst>
                              <p:cond delay="13000"/>
                            </p:stCondLst>
                            <p:childTnLst>
                              <p:par>
                                <p:cTn id="35" presetID="6" presetClass="entr" presetSubtype="32"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out)">
                                      <p:cBhvr>
                                        <p:cTn id="37" dur="2000"/>
                                        <p:tgtEl>
                                          <p:spTgt spid="3">
                                            <p:txEl>
                                              <p:pRg st="7" end="7"/>
                                            </p:txEl>
                                          </p:spTgt>
                                        </p:tgtEl>
                                      </p:cBhvr>
                                    </p:animEffect>
                                  </p:childTnLst>
                                </p:cTn>
                              </p:par>
                            </p:childTnLst>
                          </p:cTn>
                        </p:par>
                        <p:par>
                          <p:cTn id="38" fill="hold">
                            <p:stCondLst>
                              <p:cond delay="15000"/>
                            </p:stCondLst>
                            <p:childTnLst>
                              <p:par>
                                <p:cTn id="39" presetID="6" presetClass="entr" presetSubtype="32"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circle(out)">
                                      <p:cBhvr>
                                        <p:cTn id="41" dur="2000"/>
                                        <p:tgtEl>
                                          <p:spTgt spid="3">
                                            <p:txEl>
                                              <p:pRg st="8" end="8"/>
                                            </p:txEl>
                                          </p:spTgt>
                                        </p:tgtEl>
                                      </p:cBhvr>
                                    </p:animEffect>
                                  </p:childTnLst>
                                </p:cTn>
                              </p:par>
                            </p:childTnLst>
                          </p:cTn>
                        </p:par>
                        <p:par>
                          <p:cTn id="42" fill="hold">
                            <p:stCondLst>
                              <p:cond delay="17000"/>
                            </p:stCondLst>
                            <p:childTnLst>
                              <p:par>
                                <p:cTn id="43" presetID="6" presetClass="entr" presetSubtype="32"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circle(out)">
                                      <p:cBhvr>
                                        <p:cTn id="45" dur="2000"/>
                                        <p:tgtEl>
                                          <p:spTgt spid="3">
                                            <p:txEl>
                                              <p:pRg st="9" end="9"/>
                                            </p:txEl>
                                          </p:spTgt>
                                        </p:tgtEl>
                                      </p:cBhvr>
                                    </p:animEffect>
                                  </p:childTnLst>
                                </p:cTn>
                              </p:par>
                            </p:childTnLst>
                          </p:cTn>
                        </p:par>
                        <p:par>
                          <p:cTn id="46" fill="hold">
                            <p:stCondLst>
                              <p:cond delay="19000"/>
                            </p:stCondLst>
                            <p:childTnLst>
                              <p:par>
                                <p:cTn id="47" presetID="6" presetClass="entr" presetSubtype="32" fill="hold" grpId="0"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circle(out)">
                                      <p:cBhvr>
                                        <p:cTn id="49" dur="2000"/>
                                        <p:tgtEl>
                                          <p:spTgt spid="3">
                                            <p:txEl>
                                              <p:pRg st="10" end="10"/>
                                            </p:txEl>
                                          </p:spTgt>
                                        </p:tgtEl>
                                      </p:cBhvr>
                                    </p:animEffect>
                                  </p:childTnLst>
                                </p:cTn>
                              </p:par>
                            </p:childTnLst>
                          </p:cTn>
                        </p:par>
                        <p:par>
                          <p:cTn id="50" fill="hold">
                            <p:stCondLst>
                              <p:cond delay="21000"/>
                            </p:stCondLst>
                            <p:childTnLst>
                              <p:par>
                                <p:cTn id="51" presetID="6" presetClass="entr" presetSubtype="32" fill="hold" grpId="0"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circle(out)">
                                      <p:cBhvr>
                                        <p:cTn id="53" dur="2000"/>
                                        <p:tgtEl>
                                          <p:spTgt spid="3">
                                            <p:txEl>
                                              <p:pRg st="11" end="11"/>
                                            </p:txEl>
                                          </p:spTgt>
                                        </p:tgtEl>
                                      </p:cBhvr>
                                    </p:animEffect>
                                  </p:childTnLst>
                                </p:cTn>
                              </p:par>
                            </p:childTnLst>
                          </p:cTn>
                        </p:par>
                        <p:par>
                          <p:cTn id="54" fill="hold">
                            <p:stCondLst>
                              <p:cond delay="23000"/>
                            </p:stCondLst>
                            <p:childTnLst>
                              <p:par>
                                <p:cTn id="55" presetID="6" presetClass="entr" presetSubtype="32" fill="hold" grpId="0"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circle(out)">
                                      <p:cBhvr>
                                        <p:cTn id="57" dur="2000"/>
                                        <p:tgtEl>
                                          <p:spTgt spid="3">
                                            <p:txEl>
                                              <p:pRg st="12" end="12"/>
                                            </p:txEl>
                                          </p:spTgt>
                                        </p:tgtEl>
                                      </p:cBhvr>
                                    </p:animEffect>
                                  </p:childTnLst>
                                </p:cTn>
                              </p:par>
                            </p:childTnLst>
                          </p:cTn>
                        </p:par>
                        <p:par>
                          <p:cTn id="58" fill="hold">
                            <p:stCondLst>
                              <p:cond delay="25000"/>
                            </p:stCondLst>
                            <p:childTnLst>
                              <p:par>
                                <p:cTn id="59" presetID="6" presetClass="entr" presetSubtype="32" fill="hold" grpId="0" nodeType="after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circle(out)">
                                      <p:cBhvr>
                                        <p:cTn id="61" dur="2000"/>
                                        <p:tgtEl>
                                          <p:spTgt spid="3">
                                            <p:txEl>
                                              <p:pRg st="13" end="13"/>
                                            </p:txEl>
                                          </p:spTgt>
                                        </p:tgtEl>
                                      </p:cBhvr>
                                    </p:animEffect>
                                  </p:childTnLst>
                                </p:cTn>
                              </p:par>
                            </p:childTnLst>
                          </p:cTn>
                        </p:par>
                        <p:par>
                          <p:cTn id="62" fill="hold">
                            <p:stCondLst>
                              <p:cond delay="27000"/>
                            </p:stCondLst>
                            <p:childTnLst>
                              <p:par>
                                <p:cTn id="63" presetID="6" presetClass="entr" presetSubtype="32" fill="hold" grpId="0" nodeType="after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circle(out)">
                                      <p:cBhvr>
                                        <p:cTn id="65" dur="2000"/>
                                        <p:tgtEl>
                                          <p:spTgt spid="3">
                                            <p:txEl>
                                              <p:pRg st="14" end="14"/>
                                            </p:txEl>
                                          </p:spTgt>
                                        </p:tgtEl>
                                      </p:cBhvr>
                                    </p:animEffect>
                                  </p:childTnLst>
                                </p:cTn>
                              </p:par>
                            </p:childTnLst>
                          </p:cTn>
                        </p:par>
                        <p:par>
                          <p:cTn id="66" fill="hold">
                            <p:stCondLst>
                              <p:cond delay="29000"/>
                            </p:stCondLst>
                            <p:childTnLst>
                              <p:par>
                                <p:cTn id="67" presetID="6" presetClass="entr" presetSubtype="32" fill="hold" grpId="0" nodeType="after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Effect transition="in" filter="circle(out)">
                                      <p:cBhvr>
                                        <p:cTn id="69"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de-DE" sz="3200" dirty="0" smtClean="0">
                <a:latin typeface="Arial" pitchFamily="34" charset="0"/>
                <a:cs typeface="Arial" pitchFamily="34" charset="0"/>
              </a:rPr>
              <a:t>Pflichten des Beschäftigten….</a:t>
            </a:r>
            <a:endParaRPr lang="de-DE" sz="3200" dirty="0">
              <a:latin typeface="Arial" pitchFamily="34" charset="0"/>
              <a:cs typeface="Arial" pitchFamily="34" charset="0"/>
            </a:endParaRPr>
          </a:p>
        </p:txBody>
      </p:sp>
      <p:sp>
        <p:nvSpPr>
          <p:cNvPr id="3" name="Inhaltsplatzhalter 2"/>
          <p:cNvSpPr>
            <a:spLocks noGrp="1"/>
          </p:cNvSpPr>
          <p:nvPr>
            <p:ph idx="1"/>
          </p:nvPr>
        </p:nvSpPr>
        <p:spPr>
          <a:xfrm>
            <a:off x="457200" y="1268760"/>
            <a:ext cx="8229600" cy="4857403"/>
          </a:xfrm>
        </p:spPr>
        <p:txBody>
          <a:bodyPr>
            <a:normAutofit/>
          </a:bodyPr>
          <a:lstStyle/>
          <a:p>
            <a:pPr marL="0" indent="0">
              <a:buNone/>
            </a:pPr>
            <a:r>
              <a:rPr lang="de-DE" sz="1400" b="1" dirty="0" smtClean="0">
                <a:latin typeface="Arial" pitchFamily="34" charset="0"/>
                <a:cs typeface="Arial" pitchFamily="34" charset="0"/>
              </a:rPr>
              <a:t>Hauptplichten des Beschäftigten:</a:t>
            </a:r>
          </a:p>
          <a:p>
            <a:pPr>
              <a:buFont typeface="Wingdings" pitchFamily="2" charset="2"/>
              <a:buChar char="Ø"/>
            </a:pPr>
            <a:r>
              <a:rPr lang="de-DE" sz="1400" dirty="0" smtClean="0">
                <a:latin typeface="Arial" pitchFamily="34" charset="0"/>
                <a:cs typeface="Arial" pitchFamily="34" charset="0"/>
              </a:rPr>
              <a:t>Die Leistungsfähigkeit muss ausgeschöpft werden – aber nach mittlerer Art und Güte</a:t>
            </a:r>
          </a:p>
          <a:p>
            <a:pPr>
              <a:buFont typeface="Wingdings" pitchFamily="2" charset="2"/>
              <a:buChar char="Ø"/>
            </a:pPr>
            <a:r>
              <a:rPr lang="de-DE" sz="1400" dirty="0" smtClean="0">
                <a:latin typeface="Arial" pitchFamily="34" charset="0"/>
                <a:cs typeface="Arial" pitchFamily="34" charset="0"/>
              </a:rPr>
              <a:t>Die Leistung muss persönlich erbracht werden</a:t>
            </a:r>
          </a:p>
          <a:p>
            <a:pPr>
              <a:buFont typeface="Wingdings" pitchFamily="2" charset="2"/>
              <a:buChar char="Ø"/>
            </a:pPr>
            <a:r>
              <a:rPr lang="de-DE" sz="1400" dirty="0" smtClean="0">
                <a:latin typeface="Arial" pitchFamily="34" charset="0"/>
                <a:cs typeface="Arial" pitchFamily="34" charset="0"/>
              </a:rPr>
              <a:t>Die Art der Leistung ist festgelegt (durch Berufsbezeichnung und/oder Stellenbeschreibung)</a:t>
            </a:r>
          </a:p>
          <a:p>
            <a:pPr>
              <a:buFont typeface="Wingdings" pitchFamily="2" charset="2"/>
              <a:buChar char="Ø"/>
            </a:pPr>
            <a:r>
              <a:rPr lang="de-DE" sz="1400" dirty="0" smtClean="0">
                <a:latin typeface="Arial" pitchFamily="34" charset="0"/>
                <a:cs typeface="Arial" pitchFamily="34" charset="0"/>
              </a:rPr>
              <a:t>Die Leistungsbeschreibung kann hinsichtlich Ort und Zeit festgelegt sein. Pflicht zur Pünktlichkeit und Zuverlässigkeit</a:t>
            </a:r>
          </a:p>
          <a:p>
            <a:pPr>
              <a:buFont typeface="Wingdings" pitchFamily="2" charset="2"/>
              <a:buChar char="Ø"/>
            </a:pPr>
            <a:r>
              <a:rPr lang="de-DE" sz="1400" dirty="0" smtClean="0">
                <a:latin typeface="Arial" pitchFamily="34" charset="0"/>
                <a:cs typeface="Arial" pitchFamily="34" charset="0"/>
              </a:rPr>
              <a:t>Neben den Hauptpflichten gibt es eine Reihe von Nebenpflichten, die grundsätzlich bestehen, ohne dass sie im Arbeitsvertrag explizit aufgeführt sind.</a:t>
            </a:r>
          </a:p>
          <a:p>
            <a:pPr marL="0" indent="0">
              <a:buNone/>
            </a:pPr>
            <a:endParaRPr lang="de-DE" sz="1400" dirty="0">
              <a:latin typeface="Arial" pitchFamily="34" charset="0"/>
              <a:cs typeface="Arial" pitchFamily="34" charset="0"/>
            </a:endParaRPr>
          </a:p>
          <a:p>
            <a:pPr marL="0" indent="0">
              <a:buNone/>
            </a:pPr>
            <a:r>
              <a:rPr lang="de-DE" sz="1400" b="1" dirty="0" smtClean="0">
                <a:latin typeface="Arial" pitchFamily="34" charset="0"/>
                <a:cs typeface="Arial" pitchFamily="34" charset="0"/>
              </a:rPr>
              <a:t>Nebenpflichten des Beschäftigten:</a:t>
            </a:r>
          </a:p>
          <a:p>
            <a:pPr>
              <a:buFont typeface="Wingdings" pitchFamily="2" charset="2"/>
              <a:buChar char="Ø"/>
            </a:pPr>
            <a:r>
              <a:rPr lang="de-DE" sz="1400" dirty="0" smtClean="0">
                <a:latin typeface="Arial" pitchFamily="34" charset="0"/>
                <a:cs typeface="Arial" pitchFamily="34" charset="0"/>
              </a:rPr>
              <a:t>Treuepflicht: keine ruf- oder kreditschädigenden Äußerungen</a:t>
            </a:r>
          </a:p>
          <a:p>
            <a:pPr>
              <a:buFont typeface="Wingdings" pitchFamily="2" charset="2"/>
              <a:buChar char="Ø"/>
            </a:pPr>
            <a:r>
              <a:rPr lang="de-DE" sz="1400" dirty="0" smtClean="0">
                <a:latin typeface="Arial" pitchFamily="34" charset="0"/>
                <a:cs typeface="Arial" pitchFamily="34" charset="0"/>
              </a:rPr>
              <a:t>Verschwiegenheitspflicht: Wahrung von Betriebs-/Dienstgeheimnissen</a:t>
            </a:r>
          </a:p>
          <a:p>
            <a:pPr>
              <a:buFont typeface="Wingdings" pitchFamily="2" charset="2"/>
              <a:buChar char="Ø"/>
            </a:pPr>
            <a:r>
              <a:rPr lang="de-DE" sz="1400" dirty="0" smtClean="0">
                <a:latin typeface="Arial" pitchFamily="34" charset="0"/>
                <a:cs typeface="Arial" pitchFamily="34" charset="0"/>
              </a:rPr>
              <a:t>Aufklärungspflicht: Verpflichtung zur Mitwirkung</a:t>
            </a:r>
          </a:p>
          <a:p>
            <a:pPr>
              <a:buFont typeface="Wingdings" pitchFamily="2" charset="2"/>
              <a:buChar char="Ø"/>
            </a:pPr>
            <a:r>
              <a:rPr lang="de-DE" sz="1400" dirty="0" smtClean="0">
                <a:latin typeface="Arial" pitchFamily="34" charset="0"/>
                <a:cs typeface="Arial" pitchFamily="34" charset="0"/>
              </a:rPr>
              <a:t>Loyalitätspflicht: Ehrlichkeit und keine Annahme von Schmiergeldern</a:t>
            </a:r>
          </a:p>
          <a:p>
            <a:pPr>
              <a:buFont typeface="Wingdings" pitchFamily="2" charset="2"/>
              <a:buChar char="Ø"/>
            </a:pPr>
            <a:r>
              <a:rPr lang="de-DE" sz="1400" dirty="0" smtClean="0">
                <a:latin typeface="Arial" pitchFamily="34" charset="0"/>
                <a:cs typeface="Arial" pitchFamily="34" charset="0"/>
              </a:rPr>
              <a:t>Sorgfaltspflicht: Pfleglicher Umgang mit Betriebsmitteln, Abwehr von Schäden</a:t>
            </a:r>
          </a:p>
          <a:p>
            <a:pPr>
              <a:buFont typeface="Wingdings" pitchFamily="2" charset="2"/>
              <a:buChar char="Ø"/>
            </a:pPr>
            <a:r>
              <a:rPr lang="de-DE" sz="1400" dirty="0" smtClean="0">
                <a:latin typeface="Arial" pitchFamily="34" charset="0"/>
                <a:cs typeface="Arial" pitchFamily="34" charset="0"/>
              </a:rPr>
              <a:t>Achtung der Persönlichkeitsrechte: kein Mobbing, Belästigung etc.</a:t>
            </a:r>
            <a:endParaRPr lang="de-DE" sz="1400" dirty="0">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fld id="{B43DAD30-DE31-4F73-9C6E-91AFA12E2C45}" type="slidenum">
              <a:rPr lang="de-DE" smtClean="0"/>
              <a:t>16</a:t>
            </a:fld>
            <a:endParaRPr lang="de-DE"/>
          </a:p>
        </p:txBody>
      </p:sp>
    </p:spTree>
    <p:extLst>
      <p:ext uri="{BB962C8B-B14F-4D97-AF65-F5344CB8AC3E}">
        <p14:creationId xmlns:p14="http://schemas.microsoft.com/office/powerpoint/2010/main" val="33681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out)">
                                      <p:cBhvr>
                                        <p:cTn id="13" dur="2000"/>
                                        <p:tgtEl>
                                          <p:spTgt spid="3">
                                            <p:txEl>
                                              <p:pRg st="0" end="0"/>
                                            </p:txEl>
                                          </p:spTgt>
                                        </p:tgtEl>
                                      </p:cBhvr>
                                    </p:animEffect>
                                  </p:childTnLst>
                                </p:cTn>
                              </p:par>
                            </p:childTnLst>
                          </p:cTn>
                        </p:par>
                        <p:par>
                          <p:cTn id="14" fill="hold">
                            <p:stCondLst>
                              <p:cond delay="3000"/>
                            </p:stCondLst>
                            <p:childTnLst>
                              <p:par>
                                <p:cTn id="15" presetID="6" presetClass="entr" presetSubtype="32"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out)">
                                      <p:cBhvr>
                                        <p:cTn id="17" dur="2000"/>
                                        <p:tgtEl>
                                          <p:spTgt spid="3">
                                            <p:txEl>
                                              <p:pRg st="1" end="1"/>
                                            </p:txEl>
                                          </p:spTgt>
                                        </p:tgtEl>
                                      </p:cBhvr>
                                    </p:animEffect>
                                  </p:childTnLst>
                                </p:cTn>
                              </p:par>
                            </p:childTnLst>
                          </p:cTn>
                        </p:par>
                        <p:par>
                          <p:cTn id="18" fill="hold">
                            <p:stCondLst>
                              <p:cond delay="5000"/>
                            </p:stCondLst>
                            <p:childTnLst>
                              <p:par>
                                <p:cTn id="19" presetID="6" presetClass="entr" presetSubtype="32"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out)">
                                      <p:cBhvr>
                                        <p:cTn id="21" dur="2000"/>
                                        <p:tgtEl>
                                          <p:spTgt spid="3">
                                            <p:txEl>
                                              <p:pRg st="2" end="2"/>
                                            </p:txEl>
                                          </p:spTgt>
                                        </p:tgtEl>
                                      </p:cBhvr>
                                    </p:animEffect>
                                  </p:childTnLst>
                                </p:cTn>
                              </p:par>
                            </p:childTnLst>
                          </p:cTn>
                        </p:par>
                        <p:par>
                          <p:cTn id="22" fill="hold">
                            <p:stCondLst>
                              <p:cond delay="7000"/>
                            </p:stCondLst>
                            <p:childTnLst>
                              <p:par>
                                <p:cTn id="23" presetID="6" presetClass="entr" presetSubtype="32"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out)">
                                      <p:cBhvr>
                                        <p:cTn id="25" dur="2000"/>
                                        <p:tgtEl>
                                          <p:spTgt spid="3">
                                            <p:txEl>
                                              <p:pRg st="3" end="3"/>
                                            </p:txEl>
                                          </p:spTgt>
                                        </p:tgtEl>
                                      </p:cBhvr>
                                    </p:animEffect>
                                  </p:childTnLst>
                                </p:cTn>
                              </p:par>
                            </p:childTnLst>
                          </p:cTn>
                        </p:par>
                        <p:par>
                          <p:cTn id="26" fill="hold">
                            <p:stCondLst>
                              <p:cond delay="9000"/>
                            </p:stCondLst>
                            <p:childTnLst>
                              <p:par>
                                <p:cTn id="27" presetID="6" presetClass="entr" presetSubtype="32"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out)">
                                      <p:cBhvr>
                                        <p:cTn id="29" dur="2000"/>
                                        <p:tgtEl>
                                          <p:spTgt spid="3">
                                            <p:txEl>
                                              <p:pRg st="4" end="4"/>
                                            </p:txEl>
                                          </p:spTgt>
                                        </p:tgtEl>
                                      </p:cBhvr>
                                    </p:animEffect>
                                  </p:childTnLst>
                                </p:cTn>
                              </p:par>
                            </p:childTnLst>
                          </p:cTn>
                        </p:par>
                        <p:par>
                          <p:cTn id="30" fill="hold">
                            <p:stCondLst>
                              <p:cond delay="11000"/>
                            </p:stCondLst>
                            <p:childTnLst>
                              <p:par>
                                <p:cTn id="31" presetID="6" presetClass="entr" presetSubtype="32"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out)">
                                      <p:cBhvr>
                                        <p:cTn id="33" dur="2000"/>
                                        <p:tgtEl>
                                          <p:spTgt spid="3">
                                            <p:txEl>
                                              <p:pRg st="5" end="5"/>
                                            </p:txEl>
                                          </p:spTgt>
                                        </p:tgtEl>
                                      </p:cBhvr>
                                    </p:animEffect>
                                  </p:childTnLst>
                                </p:cTn>
                              </p:par>
                            </p:childTnLst>
                          </p:cTn>
                        </p:par>
                        <p:par>
                          <p:cTn id="34" fill="hold">
                            <p:stCondLst>
                              <p:cond delay="13000"/>
                            </p:stCondLst>
                            <p:childTnLst>
                              <p:par>
                                <p:cTn id="35" presetID="6" presetClass="entr" presetSubtype="32"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out)">
                                      <p:cBhvr>
                                        <p:cTn id="37" dur="2000"/>
                                        <p:tgtEl>
                                          <p:spTgt spid="3">
                                            <p:txEl>
                                              <p:pRg st="7" end="7"/>
                                            </p:txEl>
                                          </p:spTgt>
                                        </p:tgtEl>
                                      </p:cBhvr>
                                    </p:animEffect>
                                  </p:childTnLst>
                                </p:cTn>
                              </p:par>
                            </p:childTnLst>
                          </p:cTn>
                        </p:par>
                        <p:par>
                          <p:cTn id="38" fill="hold">
                            <p:stCondLst>
                              <p:cond delay="15000"/>
                            </p:stCondLst>
                            <p:childTnLst>
                              <p:par>
                                <p:cTn id="39" presetID="6" presetClass="entr" presetSubtype="32"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circle(out)">
                                      <p:cBhvr>
                                        <p:cTn id="41" dur="2000"/>
                                        <p:tgtEl>
                                          <p:spTgt spid="3">
                                            <p:txEl>
                                              <p:pRg st="8" end="8"/>
                                            </p:txEl>
                                          </p:spTgt>
                                        </p:tgtEl>
                                      </p:cBhvr>
                                    </p:animEffect>
                                  </p:childTnLst>
                                </p:cTn>
                              </p:par>
                            </p:childTnLst>
                          </p:cTn>
                        </p:par>
                        <p:par>
                          <p:cTn id="42" fill="hold">
                            <p:stCondLst>
                              <p:cond delay="17000"/>
                            </p:stCondLst>
                            <p:childTnLst>
                              <p:par>
                                <p:cTn id="43" presetID="6" presetClass="entr" presetSubtype="32"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circle(out)">
                                      <p:cBhvr>
                                        <p:cTn id="45" dur="2000"/>
                                        <p:tgtEl>
                                          <p:spTgt spid="3">
                                            <p:txEl>
                                              <p:pRg st="9" end="9"/>
                                            </p:txEl>
                                          </p:spTgt>
                                        </p:tgtEl>
                                      </p:cBhvr>
                                    </p:animEffect>
                                  </p:childTnLst>
                                </p:cTn>
                              </p:par>
                            </p:childTnLst>
                          </p:cTn>
                        </p:par>
                        <p:par>
                          <p:cTn id="46" fill="hold">
                            <p:stCondLst>
                              <p:cond delay="19000"/>
                            </p:stCondLst>
                            <p:childTnLst>
                              <p:par>
                                <p:cTn id="47" presetID="6" presetClass="entr" presetSubtype="32" fill="hold" grpId="0"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circle(out)">
                                      <p:cBhvr>
                                        <p:cTn id="49" dur="2000"/>
                                        <p:tgtEl>
                                          <p:spTgt spid="3">
                                            <p:txEl>
                                              <p:pRg st="10" end="10"/>
                                            </p:txEl>
                                          </p:spTgt>
                                        </p:tgtEl>
                                      </p:cBhvr>
                                    </p:animEffect>
                                  </p:childTnLst>
                                </p:cTn>
                              </p:par>
                            </p:childTnLst>
                          </p:cTn>
                        </p:par>
                        <p:par>
                          <p:cTn id="50" fill="hold">
                            <p:stCondLst>
                              <p:cond delay="21000"/>
                            </p:stCondLst>
                            <p:childTnLst>
                              <p:par>
                                <p:cTn id="51" presetID="6" presetClass="entr" presetSubtype="32" fill="hold" grpId="0"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circle(out)">
                                      <p:cBhvr>
                                        <p:cTn id="53" dur="2000"/>
                                        <p:tgtEl>
                                          <p:spTgt spid="3">
                                            <p:txEl>
                                              <p:pRg st="11" end="11"/>
                                            </p:txEl>
                                          </p:spTgt>
                                        </p:tgtEl>
                                      </p:cBhvr>
                                    </p:animEffect>
                                  </p:childTnLst>
                                </p:cTn>
                              </p:par>
                            </p:childTnLst>
                          </p:cTn>
                        </p:par>
                        <p:par>
                          <p:cTn id="54" fill="hold">
                            <p:stCondLst>
                              <p:cond delay="23000"/>
                            </p:stCondLst>
                            <p:childTnLst>
                              <p:par>
                                <p:cTn id="55" presetID="6" presetClass="entr" presetSubtype="32" fill="hold" grpId="0"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circle(out)">
                                      <p:cBhvr>
                                        <p:cTn id="57" dur="2000"/>
                                        <p:tgtEl>
                                          <p:spTgt spid="3">
                                            <p:txEl>
                                              <p:pRg st="12" end="12"/>
                                            </p:txEl>
                                          </p:spTgt>
                                        </p:tgtEl>
                                      </p:cBhvr>
                                    </p:animEffect>
                                  </p:childTnLst>
                                </p:cTn>
                              </p:par>
                            </p:childTnLst>
                          </p:cTn>
                        </p:par>
                        <p:par>
                          <p:cTn id="58" fill="hold">
                            <p:stCondLst>
                              <p:cond delay="25000"/>
                            </p:stCondLst>
                            <p:childTnLst>
                              <p:par>
                                <p:cTn id="59" presetID="6" presetClass="entr" presetSubtype="32" fill="hold" grpId="0" nodeType="after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circle(out)">
                                      <p:cBhvr>
                                        <p:cTn id="61"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274453"/>
            <a:ext cx="3605560" cy="3071403"/>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916832"/>
            <a:ext cx="2419350" cy="1885950"/>
          </a:xfrm>
          <a:prstGeom prst="rect">
            <a:avLst/>
          </a:prstGeom>
        </p:spPr>
      </p:pic>
      <p:sp>
        <p:nvSpPr>
          <p:cNvPr id="6" name="Textfeld 5"/>
          <p:cNvSpPr txBox="1"/>
          <p:nvPr/>
        </p:nvSpPr>
        <p:spPr>
          <a:xfrm>
            <a:off x="2123728" y="806544"/>
            <a:ext cx="5040560" cy="707886"/>
          </a:xfrm>
          <a:prstGeom prst="rect">
            <a:avLst/>
          </a:prstGeom>
          <a:noFill/>
        </p:spPr>
        <p:txBody>
          <a:bodyPr wrap="square" rtlCol="0">
            <a:spAutoFit/>
          </a:bodyPr>
          <a:lstStyle/>
          <a:p>
            <a:pPr algn="ctr"/>
            <a:r>
              <a:rPr lang="de-DE" sz="4000" dirty="0" smtClean="0">
                <a:latin typeface="Arial" pitchFamily="34" charset="0"/>
                <a:cs typeface="Arial" pitchFamily="34" charset="0"/>
              </a:rPr>
              <a:t>Mails</a:t>
            </a:r>
            <a:endParaRPr lang="de-DE" sz="4000" dirty="0">
              <a:latin typeface="Arial" pitchFamily="34" charset="0"/>
              <a:cs typeface="Arial" pitchFamily="34" charset="0"/>
            </a:endParaRPr>
          </a:p>
        </p:txBody>
      </p:sp>
      <p:sp>
        <p:nvSpPr>
          <p:cNvPr id="3" name="Foliennummernplatzhalter 2"/>
          <p:cNvSpPr>
            <a:spLocks noGrp="1"/>
          </p:cNvSpPr>
          <p:nvPr>
            <p:ph type="sldNum" sz="quarter" idx="12"/>
          </p:nvPr>
        </p:nvSpPr>
        <p:spPr/>
        <p:txBody>
          <a:bodyPr/>
          <a:lstStyle/>
          <a:p>
            <a:fld id="{B43DAD30-DE31-4F73-9C6E-91AFA12E2C45}" type="slidenum">
              <a:rPr lang="de-DE" smtClean="0"/>
              <a:t>17</a:t>
            </a:fld>
            <a:endParaRPr lang="de-DE"/>
          </a:p>
        </p:txBody>
      </p:sp>
    </p:spTree>
    <p:extLst>
      <p:ext uri="{BB962C8B-B14F-4D97-AF65-F5344CB8AC3E}">
        <p14:creationId xmlns:p14="http://schemas.microsoft.com/office/powerpoint/2010/main" val="104563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p:stCondLst>
                              <p:cond delay="2500"/>
                            </p:stCondLst>
                            <p:childTnLst>
                              <p:par>
                                <p:cTn id="26" presetID="31"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sz="1400" dirty="0" smtClean="0">
                <a:latin typeface="Arial" pitchFamily="34" charset="0"/>
                <a:cs typeface="Arial" pitchFamily="34" charset="0"/>
              </a:rPr>
              <a:t>Mails werden gesammelt und gesammelt, gespeichert aber selten gelöscht.</a:t>
            </a:r>
          </a:p>
          <a:p>
            <a:pPr marL="0" indent="0">
              <a:buNone/>
            </a:pPr>
            <a:r>
              <a:rPr lang="de-DE" sz="1400" dirty="0" smtClean="0">
                <a:latin typeface="Arial" pitchFamily="34" charset="0"/>
                <a:cs typeface="Arial" pitchFamily="34" charset="0"/>
              </a:rPr>
              <a:t>Das ist ein Thema das mir sehr am Herzen liegt. Unser Mail </a:t>
            </a:r>
            <a:r>
              <a:rPr lang="de-DE" sz="1400" dirty="0" smtClean="0">
                <a:latin typeface="Arial" pitchFamily="34" charset="0"/>
                <a:cs typeface="Arial" pitchFamily="34" charset="0"/>
              </a:rPr>
              <a:t>Kontingent </a:t>
            </a:r>
            <a:r>
              <a:rPr lang="de-DE" sz="1400" dirty="0" smtClean="0">
                <a:latin typeface="Arial" pitchFamily="34" charset="0"/>
                <a:cs typeface="Arial" pitchFamily="34" charset="0"/>
              </a:rPr>
              <a:t>ist sehr, sehr hoch.</a:t>
            </a:r>
          </a:p>
          <a:p>
            <a:pPr marL="0" indent="0">
              <a:buNone/>
            </a:pPr>
            <a:r>
              <a:rPr lang="de-DE" sz="1400" dirty="0" smtClean="0">
                <a:latin typeface="Arial" pitchFamily="34" charset="0"/>
                <a:cs typeface="Arial" pitchFamily="34" charset="0"/>
              </a:rPr>
              <a:t>Viele dieser Mails sind so wichtig das sie gespeichert müssen.</a:t>
            </a:r>
          </a:p>
          <a:p>
            <a:pPr marL="0" indent="0">
              <a:buNone/>
            </a:pPr>
            <a:r>
              <a:rPr lang="de-DE" sz="1400" dirty="0" smtClean="0">
                <a:latin typeface="Arial" pitchFamily="34" charset="0"/>
                <a:cs typeface="Arial" pitchFamily="34" charset="0"/>
              </a:rPr>
              <a:t>Aus diesem Grund bitte ich euch, diese wichtigen Mails </a:t>
            </a:r>
            <a:r>
              <a:rPr lang="de-DE" sz="1400" dirty="0" smtClean="0">
                <a:latin typeface="Arial" pitchFamily="34" charset="0"/>
                <a:cs typeface="Arial" pitchFamily="34" charset="0"/>
              </a:rPr>
              <a:t>in einem Ordner zu speichern, und </a:t>
            </a:r>
            <a:r>
              <a:rPr lang="de-DE" sz="1400" dirty="0" smtClean="0">
                <a:latin typeface="Arial" pitchFamily="34" charset="0"/>
                <a:cs typeface="Arial" pitchFamily="34" charset="0"/>
              </a:rPr>
              <a:t>sie dann auch dort hin zu verschieben. Oder ihr druckt sie aus und legt sie ab</a:t>
            </a:r>
            <a:r>
              <a:rPr lang="de-DE" sz="1400" dirty="0" smtClean="0">
                <a:latin typeface="Arial" pitchFamily="34" charset="0"/>
                <a:cs typeface="Arial" pitchFamily="34" charset="0"/>
              </a:rPr>
              <a:t>.</a:t>
            </a:r>
            <a:r>
              <a:rPr lang="de-DE" sz="1400" dirty="0" smtClean="0">
                <a:latin typeface="Arial" pitchFamily="34" charset="0"/>
                <a:cs typeface="Arial" pitchFamily="34" charset="0"/>
                <a:sym typeface="Wingdings" pitchFamily="2" charset="2"/>
              </a:rPr>
              <a:t></a:t>
            </a:r>
            <a:endParaRPr lang="de-DE" sz="1400" dirty="0" smtClean="0">
              <a:latin typeface="Arial" pitchFamily="34" charset="0"/>
              <a:cs typeface="Arial" pitchFamily="34" charset="0"/>
            </a:endParaRPr>
          </a:p>
          <a:p>
            <a:pPr marL="0" indent="0">
              <a:buNone/>
            </a:pPr>
            <a:endParaRPr lang="de-DE" sz="1400" dirty="0">
              <a:latin typeface="Arial" pitchFamily="34" charset="0"/>
              <a:cs typeface="Arial" pitchFamily="34" charset="0"/>
            </a:endParaRPr>
          </a:p>
          <a:p>
            <a:pPr marL="0" indent="0">
              <a:buNone/>
            </a:pPr>
            <a:r>
              <a:rPr lang="de-DE" sz="1400" dirty="0" smtClean="0">
                <a:latin typeface="Arial" pitchFamily="34" charset="0"/>
                <a:cs typeface="Arial" pitchFamily="34" charset="0"/>
              </a:rPr>
              <a:t>In der kommenden Zeit wird für alle etwas zu unterschreiben sein, dass den Mail Verkehr Privat/Geschäftlich regelt. </a:t>
            </a:r>
          </a:p>
          <a:p>
            <a:pPr marL="0" indent="0">
              <a:buNone/>
            </a:pPr>
            <a:r>
              <a:rPr lang="de-DE" sz="1400" dirty="0" smtClean="0">
                <a:latin typeface="Arial" pitchFamily="34" charset="0"/>
                <a:cs typeface="Arial" pitchFamily="34" charset="0"/>
              </a:rPr>
              <a:t>Ich möchte euch vorab schon einige Dinge nennen die darin stehen werden:</a:t>
            </a:r>
          </a:p>
          <a:p>
            <a:pPr>
              <a:buFont typeface="Wingdings" pitchFamily="2" charset="2"/>
              <a:buChar char="ü"/>
            </a:pPr>
            <a:r>
              <a:rPr lang="de-DE" sz="1400" dirty="0" smtClean="0">
                <a:latin typeface="Arial" pitchFamily="34" charset="0"/>
                <a:cs typeface="Arial" pitchFamily="34" charset="0"/>
              </a:rPr>
              <a:t>Private Mails müssen dienstlichen gleich gestellt werden. Das heißt sie können auch vom Admin gelesen werden. Möchtet ihr das nicht, löscht sie bitte oder leitet sie weiter an eure private Adresse.</a:t>
            </a:r>
          </a:p>
          <a:p>
            <a:pPr>
              <a:buFont typeface="Wingdings" pitchFamily="2" charset="2"/>
              <a:buChar char="ü"/>
            </a:pPr>
            <a:r>
              <a:rPr lang="de-DE" sz="1400" dirty="0" smtClean="0">
                <a:latin typeface="Arial" pitchFamily="34" charset="0"/>
                <a:cs typeface="Arial" pitchFamily="34" charset="0"/>
              </a:rPr>
              <a:t>Die Filterung von schadhafter Mails hinsichtlich Spam oder Viren werden automatisch gelöscht. Wenn aber </a:t>
            </a:r>
            <a:r>
              <a:rPr lang="de-DE" sz="1400" dirty="0" smtClean="0">
                <a:latin typeface="Arial" pitchFamily="34" charset="0"/>
                <a:cs typeface="Arial" pitchFamily="34" charset="0"/>
              </a:rPr>
              <a:t>so was </a:t>
            </a:r>
            <a:r>
              <a:rPr lang="de-DE" sz="1400" dirty="0" smtClean="0">
                <a:latin typeface="Arial" pitchFamily="34" charset="0"/>
                <a:cs typeface="Arial" pitchFamily="34" charset="0"/>
              </a:rPr>
              <a:t>vorkommt, wie in letzter Zeit (Postmails </a:t>
            </a:r>
            <a:r>
              <a:rPr lang="de-DE" sz="1400" dirty="0" smtClean="0">
                <a:latin typeface="Arial" pitchFamily="34" charset="0"/>
                <a:cs typeface="Arial" pitchFamily="34" charset="0"/>
              </a:rPr>
              <a:t>etc.) </a:t>
            </a:r>
            <a:r>
              <a:rPr lang="de-DE" sz="1400" dirty="0" smtClean="0">
                <a:latin typeface="Arial" pitchFamily="34" charset="0"/>
                <a:cs typeface="Arial" pitchFamily="34" charset="0"/>
              </a:rPr>
              <a:t>die doch durch kommen, bitte kurze Rücksprache mit uns halten und dann </a:t>
            </a:r>
            <a:r>
              <a:rPr lang="de-DE" sz="1400" dirty="0" smtClean="0">
                <a:latin typeface="Arial" pitchFamily="34" charset="0"/>
                <a:cs typeface="Arial" pitchFamily="34" charset="0"/>
              </a:rPr>
              <a:t>gegeben falls </a:t>
            </a:r>
            <a:r>
              <a:rPr lang="de-DE" sz="1400" dirty="0" smtClean="0">
                <a:latin typeface="Arial" pitchFamily="34" charset="0"/>
                <a:cs typeface="Arial" pitchFamily="34" charset="0"/>
              </a:rPr>
              <a:t>löschen. Bitte keine Anhänge öffnen bei denen ihr nicht sicher seit!</a:t>
            </a:r>
          </a:p>
          <a:p>
            <a:pPr marL="0" indent="0">
              <a:buNone/>
            </a:pPr>
            <a:endParaRPr lang="de-DE" sz="1800" dirty="0">
              <a:latin typeface="Arial" pitchFamily="34" charset="0"/>
              <a:cs typeface="Arial" pitchFamily="34" charset="0"/>
            </a:endParaRPr>
          </a:p>
          <a:p>
            <a:pPr marL="0" indent="0">
              <a:buNone/>
            </a:pPr>
            <a:endParaRPr lang="de-DE" sz="1800" dirty="0">
              <a:latin typeface="Arial" pitchFamily="34" charset="0"/>
              <a:cs typeface="Arial" pitchFamily="34" charset="0"/>
            </a:endParaRPr>
          </a:p>
        </p:txBody>
      </p:sp>
      <p:sp>
        <p:nvSpPr>
          <p:cNvPr id="4" name="Textfeld 3"/>
          <p:cNvSpPr txBox="1"/>
          <p:nvPr/>
        </p:nvSpPr>
        <p:spPr>
          <a:xfrm>
            <a:off x="2123728" y="806544"/>
            <a:ext cx="5040560" cy="707886"/>
          </a:xfrm>
          <a:prstGeom prst="rect">
            <a:avLst/>
          </a:prstGeom>
          <a:noFill/>
        </p:spPr>
        <p:txBody>
          <a:bodyPr wrap="square" rtlCol="0">
            <a:spAutoFit/>
          </a:bodyPr>
          <a:lstStyle/>
          <a:p>
            <a:pPr algn="ctr"/>
            <a:r>
              <a:rPr lang="de-DE" sz="4000" dirty="0" smtClean="0">
                <a:latin typeface="Arial" pitchFamily="34" charset="0"/>
                <a:cs typeface="Arial" pitchFamily="34" charset="0"/>
              </a:rPr>
              <a:t>Mails</a:t>
            </a:r>
            <a:endParaRPr lang="de-DE" sz="4000" dirty="0">
              <a:latin typeface="Arial" pitchFamily="34" charset="0"/>
              <a:cs typeface="Arial"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46278"/>
            <a:ext cx="1374636" cy="1368152"/>
          </a:xfrm>
          <a:prstGeom prst="rect">
            <a:avLst/>
          </a:prstGeom>
        </p:spPr>
      </p:pic>
      <p:sp>
        <p:nvSpPr>
          <p:cNvPr id="6" name="Foliennummernplatzhalter 5"/>
          <p:cNvSpPr>
            <a:spLocks noGrp="1"/>
          </p:cNvSpPr>
          <p:nvPr>
            <p:ph type="sldNum" sz="quarter" idx="12"/>
          </p:nvPr>
        </p:nvSpPr>
        <p:spPr/>
        <p:txBody>
          <a:bodyPr/>
          <a:lstStyle/>
          <a:p>
            <a:fld id="{B43DAD30-DE31-4F73-9C6E-91AFA12E2C45}" type="slidenum">
              <a:rPr lang="de-DE" smtClean="0"/>
              <a:t>18</a:t>
            </a:fld>
            <a:endParaRPr lang="de-DE"/>
          </a:p>
        </p:txBody>
      </p:sp>
    </p:spTree>
    <p:extLst>
      <p:ext uri="{BB962C8B-B14F-4D97-AF65-F5344CB8AC3E}">
        <p14:creationId xmlns:p14="http://schemas.microsoft.com/office/powerpoint/2010/main" val="42583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p:stCondLst>
                              <p:cond delay="2500"/>
                            </p:stCondLst>
                            <p:childTnLst>
                              <p:par>
                                <p:cTn id="26" presetID="2" presetClass="entr" presetSubtype="4" fill="hold" grpId="0" nodeType="afterEffect">
                                  <p:stCondLst>
                                    <p:cond delay="175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750"/>
                            </p:stCondLst>
                            <p:childTnLst>
                              <p:par>
                                <p:cTn id="31" presetID="2" presetClass="entr" presetSubtype="4" fill="hold" grpId="0" nodeType="afterEffect">
                                  <p:stCondLst>
                                    <p:cond delay="175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5" fill="hold">
                            <p:stCondLst>
                              <p:cond delay="7000"/>
                            </p:stCondLst>
                            <p:childTnLst>
                              <p:par>
                                <p:cTn id="36" presetID="2" presetClass="entr" presetSubtype="4" fill="hold" grpId="0" nodeType="afterEffect">
                                  <p:stCondLst>
                                    <p:cond delay="175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40" fill="hold">
                            <p:stCondLst>
                              <p:cond delay="9250"/>
                            </p:stCondLst>
                            <p:childTnLst>
                              <p:par>
                                <p:cTn id="41" presetID="2" presetClass="entr" presetSubtype="4" fill="hold" grpId="0" nodeType="afterEffect">
                                  <p:stCondLst>
                                    <p:cond delay="175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1500"/>
                            </p:stCondLst>
                            <p:childTnLst>
                              <p:par>
                                <p:cTn id="46" presetID="2" presetClass="entr" presetSubtype="4" fill="hold" grpId="0" nodeType="afterEffect">
                                  <p:stCondLst>
                                    <p:cond delay="175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3750"/>
                            </p:stCondLst>
                            <p:childTnLst>
                              <p:par>
                                <p:cTn id="51" presetID="2" presetClass="entr" presetSubtype="4" fill="hold" grpId="0" nodeType="afterEffect">
                                  <p:stCondLst>
                                    <p:cond delay="175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5" fill="hold">
                            <p:stCondLst>
                              <p:cond delay="16000"/>
                            </p:stCondLst>
                            <p:childTnLst>
                              <p:par>
                                <p:cTn id="56" presetID="2" presetClass="entr" presetSubtype="4" fill="hold" grpId="0" nodeType="afterEffect">
                                  <p:stCondLst>
                                    <p:cond delay="1750"/>
                                  </p:stCondLst>
                                  <p:childTnLst>
                                    <p:set>
                                      <p:cBhvr>
                                        <p:cTn id="57" dur="1" fill="hold">
                                          <p:stCondLst>
                                            <p:cond delay="0"/>
                                          </p:stCondLst>
                                        </p:cTn>
                                        <p:tgtEl>
                                          <p:spTgt spid="3">
                                            <p:txEl>
                                              <p:pRg st="7" end="7"/>
                                            </p:txEl>
                                          </p:spTgt>
                                        </p:tgtEl>
                                        <p:attrNameLst>
                                          <p:attrName>style.visibility</p:attrName>
                                        </p:attrNameLst>
                                      </p:cBhvr>
                                      <p:to>
                                        <p:strVal val="visible"/>
                                      </p:to>
                                    </p:set>
                                    <p:anim calcmode="lin" valueType="num">
                                      <p:cBhvr additive="base">
                                        <p:cTn id="5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60" fill="hold">
                            <p:stCondLst>
                              <p:cond delay="18250"/>
                            </p:stCondLst>
                            <p:childTnLst>
                              <p:par>
                                <p:cTn id="61" presetID="2" presetClass="entr" presetSubtype="4" fill="hold" grpId="0" nodeType="afterEffect">
                                  <p:stCondLst>
                                    <p:cond delay="175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itchFamily="34" charset="0"/>
                <a:cs typeface="Arial" pitchFamily="34" charset="0"/>
              </a:rPr>
              <a:t>Home-Office</a:t>
            </a:r>
            <a:endParaRPr lang="de-DE" dirty="0">
              <a:latin typeface="Arial" pitchFamily="34" charset="0"/>
              <a:cs typeface="Arial"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7" y="1484784"/>
            <a:ext cx="2884031" cy="216024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052736"/>
            <a:ext cx="3079229" cy="3079229"/>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3931530"/>
            <a:ext cx="3312368" cy="1969208"/>
          </a:xfrm>
          <a:prstGeom prst="rect">
            <a:avLst/>
          </a:prstGeom>
        </p:spPr>
      </p:pic>
      <p:sp>
        <p:nvSpPr>
          <p:cNvPr id="7" name="Foliennummernplatzhalter 6"/>
          <p:cNvSpPr>
            <a:spLocks noGrp="1"/>
          </p:cNvSpPr>
          <p:nvPr>
            <p:ph type="sldNum" sz="quarter" idx="12"/>
          </p:nvPr>
        </p:nvSpPr>
        <p:spPr/>
        <p:txBody>
          <a:bodyPr/>
          <a:lstStyle/>
          <a:p>
            <a:fld id="{B43DAD30-DE31-4F73-9C6E-91AFA12E2C45}" type="slidenum">
              <a:rPr lang="de-DE" smtClean="0"/>
              <a:t>19</a:t>
            </a:fld>
            <a:endParaRPr lang="de-DE"/>
          </a:p>
        </p:txBody>
      </p:sp>
    </p:spTree>
    <p:extLst>
      <p:ext uri="{BB962C8B-B14F-4D97-AF65-F5344CB8AC3E}">
        <p14:creationId xmlns:p14="http://schemas.microsoft.com/office/powerpoint/2010/main" val="1393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latin typeface="Arial" pitchFamily="34" charset="0"/>
                <a:cs typeface="Arial" pitchFamily="34" charset="0"/>
              </a:rPr>
              <a:t>Der Überblick-um was geht’s…	</a:t>
            </a:r>
            <a:endParaRPr lang="de-DE" dirty="0">
              <a:latin typeface="Arial" pitchFamily="34" charset="0"/>
              <a:cs typeface="Arial" pitchFamily="34" charset="0"/>
            </a:endParaRPr>
          </a:p>
        </p:txBody>
      </p:sp>
      <p:sp>
        <p:nvSpPr>
          <p:cNvPr id="3" name="Inhaltsplatzhalter 2"/>
          <p:cNvSpPr>
            <a:spLocks noGrp="1"/>
          </p:cNvSpPr>
          <p:nvPr>
            <p:ph idx="1"/>
          </p:nvPr>
        </p:nvSpPr>
        <p:spPr>
          <a:xfrm>
            <a:off x="1691680" y="1700808"/>
            <a:ext cx="5688632" cy="3600400"/>
          </a:xfrm>
        </p:spPr>
        <p:txBody>
          <a:bodyPr>
            <a:normAutofit lnSpcReduction="10000"/>
          </a:bodyPr>
          <a:lstStyle/>
          <a:p>
            <a:pPr>
              <a:buFont typeface="Wingdings" pitchFamily="2" charset="2"/>
              <a:buChar char="v"/>
            </a:pPr>
            <a:r>
              <a:rPr lang="de-DE" sz="2000" dirty="0" smtClean="0">
                <a:latin typeface="Arial" pitchFamily="34" charset="0"/>
                <a:cs typeface="Arial" pitchFamily="34" charset="0"/>
              </a:rPr>
              <a:t>Was ist Datenschutz</a:t>
            </a:r>
          </a:p>
          <a:p>
            <a:pPr>
              <a:buFont typeface="Wingdings" pitchFamily="2" charset="2"/>
              <a:buChar char="v"/>
            </a:pPr>
            <a:r>
              <a:rPr lang="de-DE" sz="2000" dirty="0" smtClean="0">
                <a:latin typeface="Arial" pitchFamily="34" charset="0"/>
                <a:cs typeface="Arial" pitchFamily="34" charset="0"/>
              </a:rPr>
              <a:t>Zur Erinnerung…..Personenbezogene Daten</a:t>
            </a:r>
          </a:p>
          <a:p>
            <a:pPr>
              <a:buFont typeface="Wingdings" pitchFamily="2" charset="2"/>
              <a:buChar char="v"/>
            </a:pPr>
            <a:r>
              <a:rPr lang="de-DE" sz="2000" dirty="0" smtClean="0">
                <a:latin typeface="Arial" pitchFamily="34" charset="0"/>
                <a:cs typeface="Arial" pitchFamily="34" charset="0"/>
              </a:rPr>
              <a:t>Sensible Daten</a:t>
            </a:r>
          </a:p>
          <a:p>
            <a:pPr>
              <a:buFont typeface="Wingdings" pitchFamily="2" charset="2"/>
              <a:buChar char="v"/>
            </a:pPr>
            <a:r>
              <a:rPr lang="de-DE" sz="2000" dirty="0" smtClean="0">
                <a:latin typeface="Arial" pitchFamily="34" charset="0"/>
                <a:cs typeface="Arial" pitchFamily="34" charset="0"/>
              </a:rPr>
              <a:t>Datenerhebung</a:t>
            </a:r>
          </a:p>
          <a:p>
            <a:pPr>
              <a:buFont typeface="Wingdings" pitchFamily="2" charset="2"/>
              <a:buChar char="v"/>
            </a:pPr>
            <a:r>
              <a:rPr lang="de-DE" sz="2000" dirty="0" smtClean="0">
                <a:latin typeface="Arial" pitchFamily="34" charset="0"/>
                <a:cs typeface="Arial" pitchFamily="34" charset="0"/>
              </a:rPr>
              <a:t>Datenschutz am Arbeitsplatz</a:t>
            </a:r>
          </a:p>
          <a:p>
            <a:pPr>
              <a:buFont typeface="Wingdings" pitchFamily="2" charset="2"/>
              <a:buChar char="v"/>
            </a:pPr>
            <a:r>
              <a:rPr lang="de-DE" sz="2000" dirty="0" smtClean="0">
                <a:latin typeface="Arial" pitchFamily="34" charset="0"/>
                <a:cs typeface="Arial" pitchFamily="34" charset="0"/>
              </a:rPr>
              <a:t>Mails</a:t>
            </a:r>
          </a:p>
          <a:p>
            <a:pPr>
              <a:buFont typeface="Wingdings" pitchFamily="2" charset="2"/>
              <a:buChar char="v"/>
            </a:pPr>
            <a:r>
              <a:rPr lang="de-DE" sz="2000" dirty="0" smtClean="0">
                <a:latin typeface="Arial" pitchFamily="34" charset="0"/>
                <a:cs typeface="Arial" pitchFamily="34" charset="0"/>
              </a:rPr>
              <a:t>Home-Office</a:t>
            </a:r>
          </a:p>
          <a:p>
            <a:pPr>
              <a:buFont typeface="Wingdings" pitchFamily="2" charset="2"/>
              <a:buChar char="v"/>
            </a:pPr>
            <a:r>
              <a:rPr lang="de-DE" sz="2000" dirty="0" smtClean="0">
                <a:latin typeface="Arial" pitchFamily="34" charset="0"/>
                <a:cs typeface="Arial" pitchFamily="34" charset="0"/>
              </a:rPr>
              <a:t>Datenvermeidung/ - Sparsamkeit</a:t>
            </a:r>
          </a:p>
          <a:p>
            <a:pPr>
              <a:buFont typeface="Wingdings" pitchFamily="2" charset="2"/>
              <a:buChar char="v"/>
            </a:pPr>
            <a:r>
              <a:rPr lang="de-DE" sz="2000" dirty="0" smtClean="0">
                <a:latin typeface="Arial" pitchFamily="34" charset="0"/>
                <a:cs typeface="Arial" pitchFamily="34" charset="0"/>
              </a:rPr>
              <a:t>Schweigepflicht</a:t>
            </a:r>
          </a:p>
          <a:p>
            <a:pPr>
              <a:buFont typeface="Wingdings" pitchFamily="2" charset="2"/>
              <a:buChar char="v"/>
            </a:pPr>
            <a:r>
              <a:rPr lang="de-DE" sz="2000" dirty="0" smtClean="0">
                <a:latin typeface="Arial" pitchFamily="34" charset="0"/>
                <a:cs typeface="Arial" pitchFamily="34" charset="0"/>
              </a:rPr>
              <a:t>Das Ende…. </a:t>
            </a:r>
            <a:r>
              <a:rPr lang="de-DE" sz="2000" dirty="0" smtClean="0">
                <a:latin typeface="Arial" pitchFamily="34" charset="0"/>
                <a:cs typeface="Arial" pitchFamily="34" charset="0"/>
                <a:sym typeface="Wingdings" pitchFamily="2" charset="2"/>
              </a:rPr>
              <a:t></a:t>
            </a:r>
            <a:endParaRPr lang="de-DE" sz="2000" dirty="0" smtClean="0">
              <a:latin typeface="Arial" pitchFamily="34" charset="0"/>
              <a:cs typeface="Arial" pitchFamily="34" charset="0"/>
            </a:endParaRPr>
          </a:p>
          <a:p>
            <a:pPr>
              <a:buFont typeface="Wingdings" pitchFamily="2" charset="2"/>
              <a:buChar char="v"/>
            </a:pPr>
            <a:endParaRPr lang="de-DE" sz="2000" dirty="0" smtClean="0">
              <a:latin typeface="Arial" pitchFamily="34" charset="0"/>
              <a:cs typeface="Arial" pitchFamily="34" charset="0"/>
            </a:endParaRPr>
          </a:p>
          <a:p>
            <a:pPr>
              <a:buFont typeface="Wingdings" pitchFamily="2" charset="2"/>
              <a:buChar char="v"/>
            </a:pPr>
            <a:endParaRPr lang="de-DE" sz="2000" dirty="0" smtClean="0">
              <a:latin typeface="Arial" pitchFamily="34" charset="0"/>
              <a:cs typeface="Arial" pitchFamily="34" charset="0"/>
            </a:endParaRPr>
          </a:p>
          <a:p>
            <a:pPr>
              <a:buFont typeface="Wingdings" pitchFamily="2" charset="2"/>
              <a:buChar char="v"/>
            </a:pPr>
            <a:endParaRPr lang="de-DE" sz="2000" dirty="0" smtClean="0">
              <a:latin typeface="Arial" pitchFamily="34" charset="0"/>
              <a:cs typeface="Arial" pitchFamily="34" charset="0"/>
            </a:endParaRPr>
          </a:p>
          <a:p>
            <a:pPr>
              <a:buFont typeface="Wingdings" pitchFamily="2" charset="2"/>
              <a:buChar char="v"/>
            </a:pPr>
            <a:endParaRPr lang="de-DE" sz="2000" dirty="0" smtClean="0">
              <a:latin typeface="Arial" pitchFamily="34" charset="0"/>
              <a:cs typeface="Arial" pitchFamily="34" charset="0"/>
            </a:endParaRPr>
          </a:p>
          <a:p>
            <a:pPr>
              <a:buFont typeface="Wingdings" pitchFamily="2" charset="2"/>
              <a:buChar char="v"/>
            </a:pPr>
            <a:endParaRPr lang="de-DE" sz="2000" dirty="0" smtClean="0">
              <a:latin typeface="Arial" pitchFamily="34" charset="0"/>
              <a:cs typeface="Arial" pitchFamily="34" charset="0"/>
            </a:endParaRPr>
          </a:p>
          <a:p>
            <a:pPr>
              <a:buFont typeface="Wingdings" pitchFamily="2" charset="2"/>
              <a:buChar char="v"/>
            </a:pPr>
            <a:endParaRPr lang="de-DE" sz="2000" dirty="0">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fld id="{B43DAD30-DE31-4F73-9C6E-91AFA12E2C45}" type="slidenum">
              <a:rPr lang="de-DE" smtClean="0"/>
              <a:t>2</a:t>
            </a:fld>
            <a:endParaRPr lang="de-DE"/>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11632729"/>
      </p:ext>
    </p:extLst>
  </p:cSld>
  <p:clrMapOvr>
    <a:masterClrMapping/>
  </p:clrMapOvr>
  <mc:AlternateContent xmlns:mc="http://schemas.openxmlformats.org/markup-compatibility/2006" xmlns:p14="http://schemas.microsoft.com/office/powerpoint/2010/main">
    <mc:Choice Requires="p14">
      <p:transition spd="slow" p14:dur="2000" advTm="5455"/>
    </mc:Choice>
    <mc:Fallback xmlns="">
      <p:transition spd="slow" advTm="5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Effect transition="in" filter="fade">
                                      <p:cBhvr>
                                        <p:cTn id="74" dur="1000"/>
                                        <p:tgtEl>
                                          <p:spTgt spid="3">
                                            <p:txEl>
                                              <p:pRg st="8" end="8"/>
                                            </p:txEl>
                                          </p:spTgt>
                                        </p:tgtEl>
                                      </p:cBhvr>
                                    </p:animEffect>
                                    <p:anim calcmode="lin" valueType="num">
                                      <p:cBhvr>
                                        <p:cTn id="7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
                                            <p:txEl>
                                              <p:pRg st="9" end="9"/>
                                            </p:txEl>
                                          </p:spTgt>
                                        </p:tgtEl>
                                        <p:attrNameLst>
                                          <p:attrName>style.visibility</p:attrName>
                                        </p:attrNameLst>
                                      </p:cBhvr>
                                      <p:to>
                                        <p:strVal val="visible"/>
                                      </p:to>
                                    </p:set>
                                    <p:animEffect transition="in" filter="fade">
                                      <p:cBhvr>
                                        <p:cTn id="81" dur="1000"/>
                                        <p:tgtEl>
                                          <p:spTgt spid="3">
                                            <p:txEl>
                                              <p:pRg st="9" end="9"/>
                                            </p:txEl>
                                          </p:spTgt>
                                        </p:tgtEl>
                                      </p:cBhvr>
                                    </p:animEffect>
                                    <p:anim calcmode="lin" valueType="num">
                                      <p:cBhvr>
                                        <p:cTn id="8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4"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634082"/>
          </a:xfrm>
        </p:spPr>
        <p:txBody>
          <a:bodyPr>
            <a:normAutofit/>
          </a:bodyPr>
          <a:lstStyle/>
          <a:p>
            <a:r>
              <a:rPr lang="de-DE" sz="3200" dirty="0" smtClean="0">
                <a:latin typeface="Arial" pitchFamily="34" charset="0"/>
                <a:cs typeface="Arial" pitchFamily="34" charset="0"/>
              </a:rPr>
              <a:t>Home – Office…</a:t>
            </a:r>
            <a:endParaRPr lang="de-DE" sz="3200" dirty="0">
              <a:latin typeface="Arial" pitchFamily="34" charset="0"/>
              <a:cs typeface="Arial" pitchFamily="34" charset="0"/>
            </a:endParaRPr>
          </a:p>
        </p:txBody>
      </p:sp>
      <p:sp>
        <p:nvSpPr>
          <p:cNvPr id="3" name="Inhaltsplatzhalter 2"/>
          <p:cNvSpPr>
            <a:spLocks noGrp="1"/>
          </p:cNvSpPr>
          <p:nvPr>
            <p:ph idx="1"/>
          </p:nvPr>
        </p:nvSpPr>
        <p:spPr>
          <a:xfrm>
            <a:off x="467544" y="1556792"/>
            <a:ext cx="8229600" cy="3456384"/>
          </a:xfrm>
        </p:spPr>
        <p:txBody>
          <a:bodyPr>
            <a:normAutofit/>
          </a:bodyPr>
          <a:lstStyle/>
          <a:p>
            <a:pPr marL="0" indent="0">
              <a:buNone/>
            </a:pPr>
            <a:r>
              <a:rPr lang="de-DE" sz="1400" dirty="0" smtClean="0">
                <a:latin typeface="Arial" pitchFamily="34" charset="0"/>
                <a:cs typeface="Arial" pitchFamily="34" charset="0"/>
              </a:rPr>
              <a:t>Da viele von uns (oder sogar alle?) Homeoffice haben, gibt es in diesem Fall auch besondere Regelungen. In der jetzigen Zeit ist eine Home-Office Vereinbarung (die auch Mail und Laptop beinhaltet) in Planung, die ihr bei gegebener Zeit zum Unterzeichnen erhaltet.</a:t>
            </a:r>
          </a:p>
          <a:p>
            <a:pPr marL="0" indent="0">
              <a:buNone/>
            </a:pPr>
            <a:endParaRPr lang="de-DE" sz="1400" dirty="0">
              <a:latin typeface="Arial" pitchFamily="34" charset="0"/>
              <a:cs typeface="Arial" pitchFamily="34" charset="0"/>
            </a:endParaRPr>
          </a:p>
          <a:p>
            <a:pPr marL="0" indent="0">
              <a:buNone/>
            </a:pPr>
            <a:r>
              <a:rPr lang="de-DE" sz="1400" dirty="0" smtClean="0">
                <a:latin typeface="Arial" pitchFamily="34" charset="0"/>
                <a:cs typeface="Arial" pitchFamily="34" charset="0"/>
              </a:rPr>
              <a:t>Einige Regelungen dieser Vereinbarung möchte ich euch jetzt schon näher bringen:</a:t>
            </a:r>
          </a:p>
          <a:p>
            <a:pPr>
              <a:buFont typeface="Wingdings" pitchFamily="2" charset="2"/>
              <a:buChar char="Ø"/>
            </a:pPr>
            <a:r>
              <a:rPr lang="de-DE" sz="1400" dirty="0" smtClean="0">
                <a:latin typeface="Arial" pitchFamily="34" charset="0"/>
                <a:cs typeface="Arial" pitchFamily="34" charset="0"/>
              </a:rPr>
              <a:t>Die Daten die wir bearbeiten sind ganz besondere Daten. Es sind sensible Daten. Diese gehören geschützt und sollten niemanden (auch nicht der Familie) offen zugänglich gemacht werden.</a:t>
            </a:r>
          </a:p>
          <a:p>
            <a:pPr>
              <a:buFont typeface="Wingdings" pitchFamily="2" charset="2"/>
              <a:buChar char="Ø"/>
            </a:pPr>
            <a:r>
              <a:rPr lang="de-DE" sz="1400" dirty="0" smtClean="0">
                <a:latin typeface="Arial" pitchFamily="34" charset="0"/>
                <a:cs typeface="Arial" pitchFamily="34" charset="0"/>
              </a:rPr>
              <a:t>Anmeldeinformationen für Laptop/Stick dürfen nicht an dritte weitergegeben werden.</a:t>
            </a:r>
          </a:p>
          <a:p>
            <a:pPr>
              <a:buFont typeface="Wingdings" pitchFamily="2" charset="2"/>
              <a:buChar char="Ø"/>
            </a:pPr>
            <a:r>
              <a:rPr lang="de-DE" sz="1400" dirty="0" smtClean="0">
                <a:latin typeface="Arial" pitchFamily="34" charset="0"/>
                <a:cs typeface="Arial" pitchFamily="34" charset="0"/>
              </a:rPr>
              <a:t>An Hard- und Software dürfen keine Veränderungen vorgenommen werden</a:t>
            </a:r>
          </a:p>
          <a:p>
            <a:pPr>
              <a:buFont typeface="Wingdings" pitchFamily="2" charset="2"/>
              <a:buChar char="Ø"/>
            </a:pPr>
            <a:r>
              <a:rPr lang="de-DE" sz="1400" dirty="0" smtClean="0">
                <a:latin typeface="Arial" pitchFamily="34" charset="0"/>
                <a:cs typeface="Arial" pitchFamily="34" charset="0"/>
              </a:rPr>
              <a:t>Bei Verlust von Arbeitsmitteln bitte unverzüglich den Verein (Verwaltung) informieren damit gegeben falls Schritte unternommen werden können (Sperrung der Karte etc.)</a:t>
            </a:r>
            <a:endParaRPr lang="de-DE" sz="1400" dirty="0">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fld id="{B43DAD30-DE31-4F73-9C6E-91AFA12E2C45}" type="slidenum">
              <a:rPr lang="de-DE" smtClean="0"/>
              <a:t>20</a:t>
            </a:fld>
            <a:endParaRPr lang="de-DE"/>
          </a:p>
        </p:txBody>
      </p:sp>
    </p:spTree>
    <p:extLst>
      <p:ext uri="{BB962C8B-B14F-4D97-AF65-F5344CB8AC3E}">
        <p14:creationId xmlns:p14="http://schemas.microsoft.com/office/powerpoint/2010/main" val="424203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1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grpId="0" nodeType="afterEffect">
                                  <p:stCondLst>
                                    <p:cond delay="150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0"/>
                            </p:stCondLst>
                            <p:childTnLst>
                              <p:par>
                                <p:cTn id="21" presetID="2" presetClass="entr" presetSubtype="4" fill="hold" grpId="0" nodeType="afterEffect">
                                  <p:stCondLst>
                                    <p:cond delay="15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7000"/>
                            </p:stCondLst>
                            <p:childTnLst>
                              <p:par>
                                <p:cTn id="26" presetID="2" presetClass="entr" presetSubtype="4" fill="hold" grpId="0" nodeType="afterEffect">
                                  <p:stCondLst>
                                    <p:cond delay="150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9000"/>
                            </p:stCondLst>
                            <p:childTnLst>
                              <p:par>
                                <p:cTn id="31" presetID="2" presetClass="entr" presetSubtype="4" fill="hold" grpId="0" nodeType="afterEffect">
                                  <p:stCondLst>
                                    <p:cond delay="150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1000"/>
                            </p:stCondLst>
                            <p:childTnLst>
                              <p:par>
                                <p:cTn id="36" presetID="2" presetClass="entr" presetSubtype="4" fill="hold" grpId="0" nodeType="afterEffect">
                                  <p:stCondLst>
                                    <p:cond delay="150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itchFamily="34" charset="0"/>
                <a:cs typeface="Arial" pitchFamily="34" charset="0"/>
              </a:rPr>
              <a:t>Datenvermeidung/Sparsamkeit</a:t>
            </a:r>
            <a:endParaRPr lang="de-DE" dirty="0">
              <a:latin typeface="Arial" pitchFamily="34" charset="0"/>
              <a:cs typeface="Arial" pitchFamily="34" charset="0"/>
            </a:endParaRPr>
          </a:p>
        </p:txBody>
      </p:sp>
      <p:pic>
        <p:nvPicPr>
          <p:cNvPr id="1026" name="Picture 2" descr="C:\Users\SabrinaKlaus\AppData\Local\Microsoft\Windows\Temporary Internet Files\Content.IE5\YL243WLX\MP9004090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484784"/>
            <a:ext cx="4797152" cy="4797152"/>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B43DAD30-DE31-4F73-9C6E-91AFA12E2C45}" type="slidenum">
              <a:rPr lang="de-DE" smtClean="0"/>
              <a:t>21</a:t>
            </a:fld>
            <a:endParaRPr lang="de-DE"/>
          </a:p>
        </p:txBody>
      </p:sp>
    </p:spTree>
    <p:extLst>
      <p:ext uri="{BB962C8B-B14F-4D97-AF65-F5344CB8AC3E}">
        <p14:creationId xmlns:p14="http://schemas.microsoft.com/office/powerpoint/2010/main" val="16993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850106"/>
          </a:xfrm>
        </p:spPr>
        <p:txBody>
          <a:bodyPr>
            <a:normAutofit/>
          </a:bodyPr>
          <a:lstStyle/>
          <a:p>
            <a:r>
              <a:rPr lang="de-DE" sz="3200" dirty="0" smtClean="0">
                <a:latin typeface="Arial" pitchFamily="34" charset="0"/>
                <a:cs typeface="Arial" pitchFamily="34" charset="0"/>
              </a:rPr>
              <a:t>Datensparsamkeit,-vermeidung?</a:t>
            </a:r>
            <a:endParaRPr lang="de-DE" sz="3200" dirty="0">
              <a:latin typeface="Arial" pitchFamily="34" charset="0"/>
              <a:cs typeface="Arial" pitchFamily="34" charset="0"/>
            </a:endParaRPr>
          </a:p>
        </p:txBody>
      </p:sp>
      <p:sp>
        <p:nvSpPr>
          <p:cNvPr id="3" name="Inhaltsplatzhalter 2"/>
          <p:cNvSpPr>
            <a:spLocks noGrp="1"/>
          </p:cNvSpPr>
          <p:nvPr>
            <p:ph idx="1"/>
          </p:nvPr>
        </p:nvSpPr>
        <p:spPr>
          <a:xfrm>
            <a:off x="467544" y="1844824"/>
            <a:ext cx="8229600" cy="3456384"/>
          </a:xfrm>
        </p:spPr>
        <p:txBody>
          <a:bodyPr>
            <a:normAutofit/>
          </a:bodyPr>
          <a:lstStyle/>
          <a:p>
            <a:pPr marL="0" indent="0">
              <a:buNone/>
            </a:pPr>
            <a:r>
              <a:rPr lang="de-DE" sz="1400" dirty="0" smtClean="0">
                <a:latin typeface="Arial" pitchFamily="34" charset="0"/>
                <a:cs typeface="Arial" pitchFamily="34" charset="0"/>
              </a:rPr>
              <a:t>Im §3a BDSG ist genau festgelegt wann Daten erhoben werden dürfen. </a:t>
            </a:r>
          </a:p>
          <a:p>
            <a:pPr marL="0" indent="0">
              <a:buNone/>
            </a:pPr>
            <a:r>
              <a:rPr lang="de-DE" sz="1400" dirty="0" smtClean="0">
                <a:latin typeface="Arial" pitchFamily="34" charset="0"/>
                <a:cs typeface="Arial" pitchFamily="34" charset="0"/>
              </a:rPr>
              <a:t>Nach diesem Prinzip arbeiten wir auch. </a:t>
            </a:r>
          </a:p>
          <a:p>
            <a:pPr marL="0" indent="0">
              <a:buNone/>
            </a:pPr>
            <a:r>
              <a:rPr lang="de-DE" sz="1400" dirty="0" smtClean="0">
                <a:latin typeface="Arial" pitchFamily="34" charset="0"/>
                <a:cs typeface="Arial" pitchFamily="34" charset="0"/>
              </a:rPr>
              <a:t>Wir dürfen Daten erheben sobald eine Einwilligung vorliegt. </a:t>
            </a:r>
          </a:p>
          <a:p>
            <a:pPr marL="0" indent="0">
              <a:buNone/>
            </a:pPr>
            <a:r>
              <a:rPr lang="de-DE" sz="1400" dirty="0" smtClean="0">
                <a:latin typeface="Arial" pitchFamily="34" charset="0"/>
                <a:cs typeface="Arial" pitchFamily="34" charset="0"/>
              </a:rPr>
              <a:t>Liegt diese nicht vor, ist es nicht legal was wir tun.</a:t>
            </a:r>
          </a:p>
          <a:p>
            <a:pPr marL="0" indent="0">
              <a:buNone/>
            </a:pPr>
            <a:endParaRPr lang="de-DE" sz="1400" dirty="0">
              <a:latin typeface="Arial" pitchFamily="34" charset="0"/>
              <a:cs typeface="Arial" pitchFamily="34" charset="0"/>
            </a:endParaRPr>
          </a:p>
          <a:p>
            <a:pPr marL="0" indent="0">
              <a:buNone/>
            </a:pPr>
            <a:r>
              <a:rPr lang="de-DE" sz="1400" dirty="0" smtClean="0">
                <a:latin typeface="Arial" pitchFamily="34" charset="0"/>
                <a:cs typeface="Arial" pitchFamily="34" charset="0"/>
              </a:rPr>
              <a:t>Auch dürfen wir nicht mehr Daten erheben wie erforderlich.</a:t>
            </a:r>
          </a:p>
          <a:p>
            <a:pPr marL="0" indent="0">
              <a:buNone/>
            </a:pPr>
            <a:endParaRPr lang="de-DE" sz="1400" dirty="0" smtClean="0">
              <a:latin typeface="Arial" pitchFamily="34" charset="0"/>
              <a:cs typeface="Arial" pitchFamily="34" charset="0"/>
            </a:endParaRPr>
          </a:p>
          <a:p>
            <a:pPr marL="0" indent="0">
              <a:buNone/>
            </a:pPr>
            <a:r>
              <a:rPr lang="de-DE" sz="1400" dirty="0" smtClean="0">
                <a:latin typeface="Arial" pitchFamily="34" charset="0"/>
                <a:cs typeface="Arial" pitchFamily="34" charset="0"/>
              </a:rPr>
              <a:t>Am besten hinterfragt man immer für was werden die Daten gebraucht, muss ich all das wissen was hier abgefragt wird?</a:t>
            </a:r>
          </a:p>
          <a:p>
            <a:pPr marL="0" indent="0">
              <a:buNone/>
            </a:pPr>
            <a:endParaRPr lang="de-DE" sz="1400" dirty="0">
              <a:latin typeface="Arial" pitchFamily="34" charset="0"/>
              <a:cs typeface="Arial" pitchFamily="34" charset="0"/>
            </a:endParaRPr>
          </a:p>
          <a:p>
            <a:pPr marL="0" indent="0">
              <a:buNone/>
            </a:pPr>
            <a:r>
              <a:rPr lang="de-DE" sz="1400" dirty="0" smtClean="0">
                <a:latin typeface="Arial" pitchFamily="34" charset="0"/>
                <a:cs typeface="Arial" pitchFamily="34" charset="0"/>
              </a:rPr>
              <a:t>Jeder der uns seine Daten gibt hat das Recht aus Auskunft! Das dürfen wir keinem verwehren.</a:t>
            </a:r>
            <a:endParaRPr lang="de-DE" sz="1400" dirty="0">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fld id="{B43DAD30-DE31-4F73-9C6E-91AFA12E2C45}" type="slidenum">
              <a:rPr lang="de-DE" smtClean="0"/>
              <a:t>22</a:t>
            </a:fld>
            <a:endParaRPr lang="de-DE"/>
          </a:p>
        </p:txBody>
      </p:sp>
    </p:spTree>
    <p:extLst>
      <p:ext uri="{BB962C8B-B14F-4D97-AF65-F5344CB8AC3E}">
        <p14:creationId xmlns:p14="http://schemas.microsoft.com/office/powerpoint/2010/main" val="3407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Schweigepflicht</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772816"/>
            <a:ext cx="2232248" cy="2232248"/>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896">
            <a:off x="5133431" y="2524069"/>
            <a:ext cx="3042807" cy="1131496"/>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895" y="4293096"/>
            <a:ext cx="2232248" cy="2265237"/>
          </a:xfrm>
          <a:prstGeom prst="rect">
            <a:avLst/>
          </a:prstGeom>
        </p:spPr>
      </p:pic>
      <p:sp>
        <p:nvSpPr>
          <p:cNvPr id="7" name="Foliennummernplatzhalter 6"/>
          <p:cNvSpPr>
            <a:spLocks noGrp="1"/>
          </p:cNvSpPr>
          <p:nvPr>
            <p:ph type="sldNum" sz="quarter" idx="12"/>
          </p:nvPr>
        </p:nvSpPr>
        <p:spPr/>
        <p:txBody>
          <a:bodyPr/>
          <a:lstStyle/>
          <a:p>
            <a:fld id="{B43DAD30-DE31-4F73-9C6E-91AFA12E2C45}" type="slidenum">
              <a:rPr lang="de-DE" smtClean="0"/>
              <a:t>23</a:t>
            </a:fld>
            <a:endParaRPr lang="de-DE"/>
          </a:p>
        </p:txBody>
      </p:sp>
    </p:spTree>
    <p:extLst>
      <p:ext uri="{BB962C8B-B14F-4D97-AF65-F5344CB8AC3E}">
        <p14:creationId xmlns:p14="http://schemas.microsoft.com/office/powerpoint/2010/main" val="311233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4"/>
                                        </p:tgtEl>
                                      </p:cBhvr>
                                      <p:by x="150000" y="150000"/>
                                    </p:animScale>
                                  </p:childTnLst>
                                </p:cTn>
                              </p:par>
                            </p:childTnLst>
                          </p:cTn>
                        </p:par>
                        <p:par>
                          <p:cTn id="13" fill="hold">
                            <p:stCondLst>
                              <p:cond delay="3000"/>
                            </p:stCondLst>
                            <p:childTnLst>
                              <p:par>
                                <p:cTn id="14" presetID="8" presetClass="emph" presetSubtype="0" fill="hold" nodeType="afterEffect">
                                  <p:stCondLst>
                                    <p:cond delay="0"/>
                                  </p:stCondLst>
                                  <p:childTnLst>
                                    <p:animRot by="21600000">
                                      <p:cBhvr>
                                        <p:cTn id="15" dur="2000" fill="hold"/>
                                        <p:tgtEl>
                                          <p:spTgt spid="5"/>
                                        </p:tgtEl>
                                        <p:attrNameLst>
                                          <p:attrName>r</p:attrName>
                                        </p:attrNameLst>
                                      </p:cBhvr>
                                    </p:animRot>
                                  </p:childTnLst>
                                </p:cTn>
                              </p:par>
                            </p:childTnLst>
                          </p:cTn>
                        </p:par>
                        <p:par>
                          <p:cTn id="16" fill="hold">
                            <p:stCondLst>
                              <p:cond delay="5000"/>
                            </p:stCondLst>
                            <p:childTnLst>
                              <p:par>
                                <p:cTn id="17" presetID="26"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de-DE" sz="3200" dirty="0" smtClean="0">
                <a:latin typeface="Arial" pitchFamily="34" charset="0"/>
                <a:cs typeface="Arial" pitchFamily="34" charset="0"/>
              </a:rPr>
              <a:t>TOP SECRET……</a:t>
            </a:r>
            <a:endParaRPr lang="de-DE" sz="3200" dirty="0">
              <a:latin typeface="Arial" pitchFamily="34" charset="0"/>
              <a:cs typeface="Arial" pitchFamily="34" charset="0"/>
            </a:endParaRPr>
          </a:p>
        </p:txBody>
      </p:sp>
      <p:sp>
        <p:nvSpPr>
          <p:cNvPr id="3" name="Inhaltsplatzhalter 2"/>
          <p:cNvSpPr>
            <a:spLocks noGrp="1"/>
          </p:cNvSpPr>
          <p:nvPr>
            <p:ph idx="1"/>
          </p:nvPr>
        </p:nvSpPr>
        <p:spPr>
          <a:xfrm>
            <a:off x="467544" y="1412776"/>
            <a:ext cx="8229600" cy="4176464"/>
          </a:xfrm>
        </p:spPr>
        <p:txBody>
          <a:bodyPr>
            <a:normAutofit/>
          </a:bodyPr>
          <a:lstStyle/>
          <a:p>
            <a:pPr marL="0" indent="0">
              <a:buNone/>
            </a:pPr>
            <a:r>
              <a:rPr lang="de-DE" sz="1400" dirty="0" smtClean="0">
                <a:latin typeface="Arial" pitchFamily="34" charset="0"/>
                <a:cs typeface="Arial" pitchFamily="34" charset="0"/>
              </a:rPr>
              <a:t>Schweigepflicht ist bei uns, in unserem Verein, in unserer Branche ein sehr wichtiges Thema. Es betrifft alle. Jede Abteilung!</a:t>
            </a:r>
          </a:p>
          <a:p>
            <a:pPr marL="0" indent="0">
              <a:buNone/>
            </a:pPr>
            <a:endParaRPr lang="de-DE" sz="1400" dirty="0">
              <a:latin typeface="Arial" pitchFamily="34" charset="0"/>
              <a:cs typeface="Arial" pitchFamily="34" charset="0"/>
            </a:endParaRPr>
          </a:p>
          <a:p>
            <a:pPr marL="0" indent="0">
              <a:buNone/>
            </a:pPr>
            <a:r>
              <a:rPr lang="de-DE" sz="1400" dirty="0" smtClean="0">
                <a:latin typeface="Arial" pitchFamily="34" charset="0"/>
                <a:cs typeface="Arial" pitchFamily="34" charset="0"/>
              </a:rPr>
              <a:t>Unsere Arbeit umfasst sehr sensible Themen über viele Menschengruppen. Kinder, TPP, Eltern etc. Auch geht viel um familiäre Situationen, Bankdaten und vieles mehr.</a:t>
            </a:r>
          </a:p>
          <a:p>
            <a:pPr marL="0" indent="0">
              <a:buNone/>
            </a:pPr>
            <a:endParaRPr lang="de-DE" sz="1400" dirty="0">
              <a:latin typeface="Arial" pitchFamily="34" charset="0"/>
              <a:cs typeface="Arial" pitchFamily="34" charset="0"/>
            </a:endParaRPr>
          </a:p>
          <a:p>
            <a:pPr marL="0" indent="0">
              <a:buNone/>
            </a:pPr>
            <a:r>
              <a:rPr lang="de-DE" sz="1400" dirty="0" smtClean="0">
                <a:latin typeface="Arial" pitchFamily="34" charset="0"/>
                <a:cs typeface="Arial" pitchFamily="34" charset="0"/>
              </a:rPr>
              <a:t>Unsere Pflicht besteht darin all diese Daten mit Sorgfalt zu behandeln und nichts weiter zu geben und auch dafür zu sorgen das nichts nach außen kommt. </a:t>
            </a:r>
          </a:p>
          <a:p>
            <a:pPr marL="0" indent="0">
              <a:buNone/>
            </a:pPr>
            <a:r>
              <a:rPr lang="de-DE" sz="1400" dirty="0" smtClean="0">
                <a:latin typeface="Arial" pitchFamily="34" charset="0"/>
                <a:cs typeface="Arial" pitchFamily="34" charset="0"/>
              </a:rPr>
              <a:t>Eigentlich ist es nicht mal erlaubt unter Kollegen darüber zu sprechen doch im Arbeitsalltag lässt sich das nicht bewerkstelligen. Schließlich gibt es Fallbesprechungen, </a:t>
            </a:r>
            <a:r>
              <a:rPr lang="de-DE" sz="1400" dirty="0" err="1" smtClean="0">
                <a:latin typeface="Arial" pitchFamily="34" charset="0"/>
                <a:cs typeface="Arial" pitchFamily="34" charset="0"/>
              </a:rPr>
              <a:t>Teambesprechunge</a:t>
            </a:r>
            <a:r>
              <a:rPr lang="de-DE" sz="1400" dirty="0" smtClean="0">
                <a:latin typeface="Arial" pitchFamily="34" charset="0"/>
                <a:cs typeface="Arial" pitchFamily="34" charset="0"/>
              </a:rPr>
              <a:t> etc.</a:t>
            </a:r>
          </a:p>
          <a:p>
            <a:pPr marL="0" indent="0">
              <a:buNone/>
            </a:pPr>
            <a:r>
              <a:rPr lang="de-DE" sz="1400" dirty="0" smtClean="0">
                <a:latin typeface="Arial" pitchFamily="34" charset="0"/>
                <a:cs typeface="Arial" pitchFamily="34" charset="0"/>
              </a:rPr>
              <a:t>Wichtig wäre hier zu sagen, was im TEAM oder überhaupt in einem Zimmer besprochen wird bleibt auch da!</a:t>
            </a:r>
          </a:p>
          <a:p>
            <a:pPr marL="0" indent="0">
              <a:buNone/>
            </a:pPr>
            <a:endParaRPr lang="de-DE" sz="1400" dirty="0">
              <a:latin typeface="Arial" pitchFamily="34" charset="0"/>
              <a:cs typeface="Arial" pitchFamily="34" charset="0"/>
            </a:endParaRPr>
          </a:p>
          <a:p>
            <a:pPr marL="0" indent="0">
              <a:buNone/>
            </a:pPr>
            <a:r>
              <a:rPr lang="de-DE" sz="1400" dirty="0" smtClean="0">
                <a:latin typeface="Arial" pitchFamily="34" charset="0"/>
                <a:cs typeface="Arial" pitchFamily="34" charset="0"/>
              </a:rPr>
              <a:t>Beim Thema Kindeswohl, ist es wie es der Begriff schon sagt. Es geht um das Kindeswohl. Da hat Datenschutz/Schweigepflicht keine Priorität. Aber ich denke das ist schon von vorne rein für alle klar </a:t>
            </a:r>
            <a:r>
              <a:rPr lang="de-DE" sz="1400" dirty="0" smtClean="0">
                <a:latin typeface="Arial" pitchFamily="34" charset="0"/>
                <a:cs typeface="Arial" pitchFamily="34" charset="0"/>
                <a:sym typeface="Wingdings" pitchFamily="2" charset="2"/>
              </a:rPr>
              <a:t></a:t>
            </a:r>
            <a:endParaRPr lang="de-DE" sz="1400" dirty="0">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fld id="{B43DAD30-DE31-4F73-9C6E-91AFA12E2C45}" type="slidenum">
              <a:rPr lang="de-DE" smtClean="0"/>
              <a:t>24</a:t>
            </a:fld>
            <a:endParaRPr lang="de-DE"/>
          </a:p>
        </p:txBody>
      </p:sp>
    </p:spTree>
    <p:extLst>
      <p:ext uri="{BB962C8B-B14F-4D97-AF65-F5344CB8AC3E}">
        <p14:creationId xmlns:p14="http://schemas.microsoft.com/office/powerpoint/2010/main" val="31797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48680"/>
            <a:ext cx="4526806" cy="3204368"/>
          </a:xfrm>
          <a:prstGeom prst="rect">
            <a:avLst/>
          </a:prstGeom>
        </p:spPr>
      </p:pic>
      <p:sp>
        <p:nvSpPr>
          <p:cNvPr id="8" name="Textfeld 7"/>
          <p:cNvSpPr txBox="1"/>
          <p:nvPr/>
        </p:nvSpPr>
        <p:spPr>
          <a:xfrm>
            <a:off x="5425143" y="908719"/>
            <a:ext cx="2880320" cy="2308324"/>
          </a:xfrm>
          <a:prstGeom prst="rect">
            <a:avLst/>
          </a:prstGeom>
          <a:noFill/>
        </p:spPr>
        <p:txBody>
          <a:bodyPr wrap="square" rtlCol="0">
            <a:spAutoFit/>
          </a:bodyPr>
          <a:lstStyle/>
          <a:p>
            <a:r>
              <a:rPr lang="de-DE" dirty="0" smtClean="0">
                <a:latin typeface="Arial" pitchFamily="34" charset="0"/>
                <a:cs typeface="Arial" pitchFamily="34" charset="0"/>
              </a:rPr>
              <a:t>Danke fürs Zuhören, Zuschauen, und vieles Mehr……</a:t>
            </a:r>
          </a:p>
          <a:p>
            <a:r>
              <a:rPr lang="de-DE" dirty="0" smtClean="0">
                <a:latin typeface="Arial" pitchFamily="34" charset="0"/>
                <a:cs typeface="Arial" pitchFamily="34" charset="0"/>
              </a:rPr>
              <a:t>Danke auch für Kritik die kommen soll und darf….denn nur so entwickelt man sich weiter….. </a:t>
            </a:r>
            <a:r>
              <a:rPr lang="de-DE" dirty="0" smtClean="0">
                <a:latin typeface="Arial" pitchFamily="34" charset="0"/>
                <a:cs typeface="Arial" pitchFamily="34" charset="0"/>
                <a:sym typeface="Wingdings" pitchFamily="2" charset="2"/>
              </a:rPr>
              <a:t></a:t>
            </a:r>
            <a:endParaRPr lang="de-DE" dirty="0">
              <a:latin typeface="Arial" pitchFamily="34" charset="0"/>
              <a:cs typeface="Arial" pitchFamily="34"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7" y="3423340"/>
            <a:ext cx="3960440" cy="2813997"/>
          </a:xfrm>
          <a:prstGeom prst="rect">
            <a:avLst/>
          </a:prstGeom>
        </p:spPr>
      </p:pic>
      <p:sp>
        <p:nvSpPr>
          <p:cNvPr id="10" name="Textfeld 9"/>
          <p:cNvSpPr txBox="1"/>
          <p:nvPr/>
        </p:nvSpPr>
        <p:spPr>
          <a:xfrm>
            <a:off x="447598" y="5085184"/>
            <a:ext cx="3096344" cy="369332"/>
          </a:xfrm>
          <a:prstGeom prst="rect">
            <a:avLst/>
          </a:prstGeom>
          <a:noFill/>
        </p:spPr>
        <p:txBody>
          <a:bodyPr wrap="square" rtlCol="0">
            <a:spAutoFit/>
          </a:bodyPr>
          <a:lstStyle/>
          <a:p>
            <a:pPr algn="ctr"/>
            <a:r>
              <a:rPr lang="de-DE" dirty="0" smtClean="0">
                <a:latin typeface="Arial" pitchFamily="34" charset="0"/>
                <a:cs typeface="Arial" pitchFamily="34" charset="0"/>
              </a:rPr>
              <a:t>Grüße Sabrina Klaus</a:t>
            </a:r>
            <a:endParaRPr lang="de-DE" dirty="0">
              <a:latin typeface="Arial" pitchFamily="34" charset="0"/>
              <a:cs typeface="Arial" pitchFamily="34" charset="0"/>
            </a:endParaRPr>
          </a:p>
        </p:txBody>
      </p:sp>
      <p:sp>
        <p:nvSpPr>
          <p:cNvPr id="2" name="Foliennummernplatzhalter 1"/>
          <p:cNvSpPr>
            <a:spLocks noGrp="1"/>
          </p:cNvSpPr>
          <p:nvPr>
            <p:ph type="sldNum" sz="quarter" idx="12"/>
          </p:nvPr>
        </p:nvSpPr>
        <p:spPr/>
        <p:txBody>
          <a:bodyPr/>
          <a:lstStyle/>
          <a:p>
            <a:fld id="{B43DAD30-DE31-4F73-9C6E-91AFA12E2C45}" type="slidenum">
              <a:rPr lang="de-DE" smtClean="0"/>
              <a:t>25</a:t>
            </a:fld>
            <a:endParaRPr lang="de-DE"/>
          </a:p>
        </p:txBody>
      </p:sp>
    </p:spTree>
    <p:extLst>
      <p:ext uri="{BB962C8B-B14F-4D97-AF65-F5344CB8AC3E}">
        <p14:creationId xmlns:p14="http://schemas.microsoft.com/office/powerpoint/2010/main" val="220778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9097525">
            <a:off x="152044" y="1419755"/>
            <a:ext cx="4273367" cy="1525053"/>
          </a:xfr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204864"/>
            <a:ext cx="4644516" cy="3528392"/>
          </a:xfrm>
          <a:prstGeom prst="rect">
            <a:avLst/>
          </a:prstGeom>
        </p:spPr>
      </p:pic>
      <p:sp>
        <p:nvSpPr>
          <p:cNvPr id="2" name="Foliennummernplatzhalter 1"/>
          <p:cNvSpPr>
            <a:spLocks noGrp="1"/>
          </p:cNvSpPr>
          <p:nvPr>
            <p:ph type="sldNum" sz="quarter" idx="12"/>
          </p:nvPr>
        </p:nvSpPr>
        <p:spPr/>
        <p:txBody>
          <a:bodyPr/>
          <a:lstStyle/>
          <a:p>
            <a:fld id="{B43DAD30-DE31-4F73-9C6E-91AFA12E2C45}" type="slidenum">
              <a:rPr lang="de-DE" smtClean="0"/>
              <a:t>26</a:t>
            </a:fld>
            <a:endParaRPr lang="de-DE"/>
          </a:p>
        </p:txBody>
      </p:sp>
      <p:sp>
        <p:nvSpPr>
          <p:cNvPr id="3" name="Textfeld 2"/>
          <p:cNvSpPr txBox="1"/>
          <p:nvPr/>
        </p:nvSpPr>
        <p:spPr>
          <a:xfrm>
            <a:off x="3131840" y="6093973"/>
            <a:ext cx="3384376" cy="646331"/>
          </a:xfrm>
          <a:prstGeom prst="rect">
            <a:avLst/>
          </a:prstGeom>
          <a:noFill/>
        </p:spPr>
        <p:txBody>
          <a:bodyPr wrap="square" rtlCol="0">
            <a:spAutoFit/>
          </a:bodyPr>
          <a:lstStyle/>
          <a:p>
            <a:r>
              <a:rPr lang="de-DE" dirty="0" smtClean="0"/>
              <a:t>Da kommt doch noch was….. </a:t>
            </a:r>
            <a:r>
              <a:rPr lang="de-DE" dirty="0" smtClean="0">
                <a:sym typeface="Wingdings" pitchFamily="2" charset="2"/>
              </a:rPr>
              <a:t></a:t>
            </a:r>
          </a:p>
          <a:p>
            <a:r>
              <a:rPr lang="de-DE" dirty="0" smtClean="0">
                <a:sym typeface="Wingdings" pitchFamily="2" charset="2"/>
              </a:rPr>
              <a:t>Abwarten…………………………………….</a:t>
            </a:r>
            <a:endParaRPr lang="de-DE" dirty="0"/>
          </a:p>
        </p:txBody>
      </p:sp>
    </p:spTree>
    <p:extLst>
      <p:ext uri="{BB962C8B-B14F-4D97-AF65-F5344CB8AC3E}">
        <p14:creationId xmlns:p14="http://schemas.microsoft.com/office/powerpoint/2010/main" val="29922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3000"/>
                            </p:stCondLst>
                            <p:childTnLst>
                              <p:par>
                                <p:cTn id="29" presetID="26"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80">
                                          <p:stCondLst>
                                            <p:cond delay="0"/>
                                          </p:stCondLst>
                                        </p:cTn>
                                        <p:tgtEl>
                                          <p:spTgt spid="3"/>
                                        </p:tgtEl>
                                      </p:cBhvr>
                                    </p:animEffect>
                                    <p:anim calcmode="lin" valueType="num">
                                      <p:cBhvr>
                                        <p:cTn id="3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gtEl>
                                      </p:cBhvr>
                                      <p:to x="100000" y="60000"/>
                                    </p:animScale>
                                    <p:animScale>
                                      <p:cBhvr>
                                        <p:cTn id="38" dur="166" decel="50000">
                                          <p:stCondLst>
                                            <p:cond delay="676"/>
                                          </p:stCondLst>
                                        </p:cTn>
                                        <p:tgtEl>
                                          <p:spTgt spid="3"/>
                                        </p:tgtEl>
                                      </p:cBhvr>
                                      <p:to x="100000" y="100000"/>
                                    </p:animScale>
                                    <p:animScale>
                                      <p:cBhvr>
                                        <p:cTn id="39" dur="26">
                                          <p:stCondLst>
                                            <p:cond delay="1312"/>
                                          </p:stCondLst>
                                        </p:cTn>
                                        <p:tgtEl>
                                          <p:spTgt spid="3"/>
                                        </p:tgtEl>
                                      </p:cBhvr>
                                      <p:to x="100000" y="80000"/>
                                    </p:animScale>
                                    <p:animScale>
                                      <p:cBhvr>
                                        <p:cTn id="40" dur="166" decel="50000">
                                          <p:stCondLst>
                                            <p:cond delay="1338"/>
                                          </p:stCondLst>
                                        </p:cTn>
                                        <p:tgtEl>
                                          <p:spTgt spid="3"/>
                                        </p:tgtEl>
                                      </p:cBhvr>
                                      <p:to x="100000" y="100000"/>
                                    </p:animScale>
                                    <p:animScale>
                                      <p:cBhvr>
                                        <p:cTn id="41" dur="26">
                                          <p:stCondLst>
                                            <p:cond delay="1642"/>
                                          </p:stCondLst>
                                        </p:cTn>
                                        <p:tgtEl>
                                          <p:spTgt spid="3"/>
                                        </p:tgtEl>
                                      </p:cBhvr>
                                      <p:to x="100000" y="90000"/>
                                    </p:animScale>
                                    <p:animScale>
                                      <p:cBhvr>
                                        <p:cTn id="42" dur="166" decel="50000">
                                          <p:stCondLst>
                                            <p:cond delay="1668"/>
                                          </p:stCondLst>
                                        </p:cTn>
                                        <p:tgtEl>
                                          <p:spTgt spid="3"/>
                                        </p:tgtEl>
                                      </p:cBhvr>
                                      <p:to x="100000" y="100000"/>
                                    </p:animScale>
                                    <p:animScale>
                                      <p:cBhvr>
                                        <p:cTn id="43" dur="26">
                                          <p:stCondLst>
                                            <p:cond delay="1808"/>
                                          </p:stCondLst>
                                        </p:cTn>
                                        <p:tgtEl>
                                          <p:spTgt spid="3"/>
                                        </p:tgtEl>
                                      </p:cBhvr>
                                      <p:to x="100000" y="95000"/>
                                    </p:animScale>
                                    <p:animScale>
                                      <p:cBhvr>
                                        <p:cTn id="4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066"/>
          </a:xfrm>
        </p:spPr>
        <p:txBody>
          <a:bodyPr>
            <a:normAutofit/>
          </a:bodyPr>
          <a:lstStyle/>
          <a:p>
            <a:r>
              <a:rPr lang="de-DE" sz="2400" dirty="0" smtClean="0">
                <a:latin typeface="Arial" pitchFamily="34" charset="0"/>
                <a:cs typeface="Arial" pitchFamily="34" charset="0"/>
              </a:rPr>
              <a:t>Das wichtigste zum Schluss…..</a:t>
            </a:r>
            <a:r>
              <a:rPr lang="de-DE" sz="1600" dirty="0" smtClean="0">
                <a:latin typeface="Arial" pitchFamily="34" charset="0"/>
                <a:cs typeface="Arial" pitchFamily="34" charset="0"/>
              </a:rPr>
              <a:t>bitte ausdrucken </a:t>
            </a:r>
            <a:r>
              <a:rPr lang="de-DE" sz="1600" dirty="0" smtClean="0">
                <a:latin typeface="Arial" pitchFamily="34" charset="0"/>
                <a:cs typeface="Arial" pitchFamily="34" charset="0"/>
                <a:sym typeface="Wingdings" pitchFamily="2" charset="2"/>
              </a:rPr>
              <a:t></a:t>
            </a:r>
            <a:endParaRPr lang="de-DE" sz="2400" dirty="0">
              <a:latin typeface="Arial" pitchFamily="34" charset="0"/>
              <a:cs typeface="Arial" pitchFamily="34" charset="0"/>
            </a:endParaRPr>
          </a:p>
        </p:txBody>
      </p:sp>
      <p:sp>
        <p:nvSpPr>
          <p:cNvPr id="3" name="Inhaltsplatzhalter 2"/>
          <p:cNvSpPr>
            <a:spLocks noGrp="1"/>
          </p:cNvSpPr>
          <p:nvPr>
            <p:ph idx="1"/>
          </p:nvPr>
        </p:nvSpPr>
        <p:spPr>
          <a:xfrm>
            <a:off x="457200" y="980728"/>
            <a:ext cx="8229600" cy="5145435"/>
          </a:xfrm>
        </p:spPr>
        <p:txBody>
          <a:bodyPr>
            <a:normAutofit/>
          </a:bodyPr>
          <a:lstStyle/>
          <a:p>
            <a:pPr marL="0" indent="0">
              <a:buNone/>
            </a:pPr>
            <a:r>
              <a:rPr lang="de-DE" sz="2000" b="1" u="sng" dirty="0" smtClean="0">
                <a:latin typeface="Arial" pitchFamily="34" charset="0"/>
                <a:cs typeface="Arial" pitchFamily="34" charset="0"/>
              </a:rPr>
              <a:t>Bestätigung</a:t>
            </a:r>
          </a:p>
          <a:p>
            <a:pPr marL="0" indent="0">
              <a:buNone/>
            </a:pPr>
            <a:endParaRPr lang="de-DE" sz="2000" dirty="0" smtClean="0">
              <a:latin typeface="Arial" pitchFamily="34" charset="0"/>
              <a:cs typeface="Arial" pitchFamily="34" charset="0"/>
            </a:endParaRPr>
          </a:p>
          <a:p>
            <a:pPr marL="0" indent="0">
              <a:buNone/>
            </a:pPr>
            <a:r>
              <a:rPr lang="de-DE" sz="2000" dirty="0" smtClean="0">
                <a:latin typeface="Arial" pitchFamily="34" charset="0"/>
                <a:cs typeface="Arial" pitchFamily="34" charset="0"/>
              </a:rPr>
              <a:t>Ich………………………………………</a:t>
            </a:r>
          </a:p>
          <a:p>
            <a:pPr marL="0" indent="0">
              <a:buNone/>
            </a:pPr>
            <a:endParaRPr lang="de-DE" sz="2000" dirty="0" smtClean="0">
              <a:latin typeface="Arial" pitchFamily="34" charset="0"/>
              <a:cs typeface="Arial" pitchFamily="34" charset="0"/>
            </a:endParaRPr>
          </a:p>
          <a:p>
            <a:pPr marL="0" indent="0">
              <a:buNone/>
            </a:pPr>
            <a:r>
              <a:rPr lang="de-DE" sz="2000" dirty="0" smtClean="0">
                <a:latin typeface="Arial" pitchFamily="34" charset="0"/>
                <a:cs typeface="Arial" pitchFamily="34" charset="0"/>
              </a:rPr>
              <a:t>Habe die Datenschutz-Online Schulung</a:t>
            </a:r>
          </a:p>
          <a:p>
            <a:pPr marL="0" indent="0">
              <a:buNone/>
            </a:pPr>
            <a:endParaRPr lang="de-DE" sz="2000" dirty="0" smtClean="0">
              <a:latin typeface="Arial" pitchFamily="34" charset="0"/>
              <a:cs typeface="Arial" pitchFamily="34" charset="0"/>
            </a:endParaRPr>
          </a:p>
          <a:p>
            <a:pPr marL="0" indent="0">
              <a:buNone/>
            </a:pPr>
            <a:r>
              <a:rPr lang="de-DE" sz="2000" dirty="0" smtClean="0">
                <a:latin typeface="Arial" pitchFamily="34" charset="0"/>
                <a:cs typeface="Arial" pitchFamily="34" charset="0"/>
              </a:rPr>
              <a:t>Am……………………. </a:t>
            </a:r>
            <a:r>
              <a:rPr lang="de-DE" sz="2000" dirty="0" smtClean="0">
                <a:latin typeface="Arial" pitchFamily="34" charset="0"/>
                <a:cs typeface="Arial" pitchFamily="34" charset="0"/>
              </a:rPr>
              <a:t>Angesehen und verstanden </a:t>
            </a:r>
            <a:r>
              <a:rPr lang="de-DE" sz="2000" dirty="0" smtClean="0">
                <a:latin typeface="Arial" pitchFamily="34" charset="0"/>
                <a:cs typeface="Arial" pitchFamily="34" charset="0"/>
                <a:sym typeface="Wingdings" pitchFamily="2" charset="2"/>
              </a:rPr>
              <a:t></a:t>
            </a:r>
            <a:endParaRPr lang="de-DE" sz="2000" dirty="0" smtClean="0">
              <a:latin typeface="Arial" pitchFamily="34" charset="0"/>
              <a:cs typeface="Arial" pitchFamily="34" charset="0"/>
            </a:endParaRPr>
          </a:p>
          <a:p>
            <a:pPr marL="0" indent="0">
              <a:buNone/>
            </a:pPr>
            <a:endParaRPr lang="de-DE" sz="2000" dirty="0" smtClean="0">
              <a:latin typeface="Arial" pitchFamily="34" charset="0"/>
              <a:cs typeface="Arial" pitchFamily="34" charset="0"/>
            </a:endParaRPr>
          </a:p>
          <a:p>
            <a:pPr marL="0" indent="0">
              <a:buNone/>
            </a:pPr>
            <a:r>
              <a:rPr lang="de-DE" sz="2000" dirty="0" smtClean="0">
                <a:latin typeface="Arial" pitchFamily="34" charset="0"/>
                <a:cs typeface="Arial" pitchFamily="34" charset="0"/>
              </a:rPr>
              <a:t>Bei weiteren Fragen melde ich mich bei der Datenschutzbeauftragten.</a:t>
            </a:r>
            <a:endParaRPr lang="de-DE" sz="2000" dirty="0">
              <a:latin typeface="Arial" pitchFamily="34" charset="0"/>
              <a:cs typeface="Arial" pitchFamily="34" charset="0"/>
            </a:endParaRPr>
          </a:p>
          <a:p>
            <a:pPr marL="0" indent="0">
              <a:buNone/>
            </a:pPr>
            <a:endParaRPr lang="de-DE" sz="2000" dirty="0" smtClean="0">
              <a:latin typeface="Arial" pitchFamily="34" charset="0"/>
              <a:cs typeface="Arial" pitchFamily="34" charset="0"/>
            </a:endParaRPr>
          </a:p>
          <a:p>
            <a:pPr marL="0" indent="0">
              <a:buNone/>
            </a:pPr>
            <a:r>
              <a:rPr lang="de-DE" sz="2000" dirty="0" smtClean="0">
                <a:latin typeface="Arial" pitchFamily="34" charset="0"/>
                <a:cs typeface="Arial" pitchFamily="34" charset="0"/>
              </a:rPr>
              <a:t>Datum………………………………</a:t>
            </a:r>
          </a:p>
          <a:p>
            <a:pPr marL="0" indent="0">
              <a:buNone/>
            </a:pPr>
            <a:endParaRPr lang="de-DE" sz="2000" dirty="0">
              <a:latin typeface="Arial" pitchFamily="34" charset="0"/>
              <a:cs typeface="Arial" pitchFamily="34" charset="0"/>
            </a:endParaRPr>
          </a:p>
          <a:p>
            <a:pPr marL="0" indent="0">
              <a:buNone/>
            </a:pPr>
            <a:r>
              <a:rPr lang="de-DE" sz="2000" dirty="0" smtClean="0">
                <a:latin typeface="Arial" pitchFamily="34" charset="0"/>
                <a:cs typeface="Arial" pitchFamily="34" charset="0"/>
              </a:rPr>
              <a:t>Unterschrift……………………………………………………</a:t>
            </a:r>
            <a:endParaRPr lang="de-DE" sz="2000" dirty="0">
              <a:latin typeface="Arial" pitchFamily="34" charset="0"/>
              <a:cs typeface="Arial" pitchFamily="34" charset="0"/>
            </a:endParaRPr>
          </a:p>
        </p:txBody>
      </p:sp>
      <p:sp>
        <p:nvSpPr>
          <p:cNvPr id="4" name="Foliennummernplatzhalter 3"/>
          <p:cNvSpPr>
            <a:spLocks noGrp="1"/>
          </p:cNvSpPr>
          <p:nvPr>
            <p:ph type="sldNum" sz="quarter" idx="12"/>
          </p:nvPr>
        </p:nvSpPr>
        <p:spPr/>
        <p:txBody>
          <a:bodyPr/>
          <a:lstStyle/>
          <a:p>
            <a:fld id="{B43DAD30-DE31-4F73-9C6E-91AFA12E2C45}" type="slidenum">
              <a:rPr lang="de-DE" smtClean="0"/>
              <a:t>27</a:t>
            </a:fld>
            <a:endParaRPr lang="de-DE"/>
          </a:p>
        </p:txBody>
      </p:sp>
    </p:spTree>
    <p:extLst>
      <p:ext uri="{BB962C8B-B14F-4D97-AF65-F5344CB8AC3E}">
        <p14:creationId xmlns:p14="http://schemas.microsoft.com/office/powerpoint/2010/main" val="212294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p:cTn id="3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0" dur="500"/>
                                        <p:tgtEl>
                                          <p:spTgt spid="3">
                                            <p:txEl>
                                              <p:pRg st="8" end="8"/>
                                            </p:txEl>
                                          </p:spTgt>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p:cTn id="4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6" dur="500"/>
                                        <p:tgtEl>
                                          <p:spTgt spid="3">
                                            <p:txEl>
                                              <p:pRg st="10" end="10"/>
                                            </p:tx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 calcmode="lin" valueType="num">
                                      <p:cBhvr>
                                        <p:cTn id="50"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3550648763"/>
              </p:ext>
            </p:extLst>
          </p:nvPr>
        </p:nvGraphicFramePr>
        <p:xfrm>
          <a:off x="755576" y="476672"/>
          <a:ext cx="748883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liennummernplatzhalter 1"/>
          <p:cNvSpPr>
            <a:spLocks noGrp="1"/>
          </p:cNvSpPr>
          <p:nvPr>
            <p:ph type="sldNum" sz="quarter" idx="12"/>
          </p:nvPr>
        </p:nvSpPr>
        <p:spPr/>
        <p:txBody>
          <a:bodyPr/>
          <a:lstStyle/>
          <a:p>
            <a:fld id="{B43DAD30-DE31-4F73-9C6E-91AFA12E2C45}" type="slidenum">
              <a:rPr lang="de-DE" smtClean="0"/>
              <a:t>3</a:t>
            </a:fld>
            <a:endParaRPr lang="de-DE"/>
          </a:p>
        </p:txBody>
      </p:sp>
    </p:spTree>
    <p:extLst>
      <p:ext uri="{BB962C8B-B14F-4D97-AF65-F5344CB8AC3E}">
        <p14:creationId xmlns:p14="http://schemas.microsoft.com/office/powerpoint/2010/main" val="325787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graphicEl>
                                              <a:dgm id="{8E426682-8ED5-44A8-BEEC-B26EE5762647}"/>
                                            </p:graphicEl>
                                          </p:spTgt>
                                        </p:tgtEl>
                                        <p:attrNameLst>
                                          <p:attrName>style.visibility</p:attrName>
                                        </p:attrNameLst>
                                      </p:cBhvr>
                                      <p:to>
                                        <p:strVal val="visible"/>
                                      </p:to>
                                    </p:set>
                                    <p:anim calcmode="lin" valueType="num">
                                      <p:cBhvr>
                                        <p:cTn id="7" dur="1000" fill="hold"/>
                                        <p:tgtEl>
                                          <p:spTgt spid="5">
                                            <p:graphicEl>
                                              <a:dgm id="{8E426682-8ED5-44A8-BEEC-B26EE5762647}"/>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8E426682-8ED5-44A8-BEEC-B26EE5762647}"/>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8E426682-8ED5-44A8-BEEC-B26EE5762647}"/>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8E426682-8ED5-44A8-BEEC-B26EE5762647}"/>
                                            </p:graphic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graphicEl>
                                              <a:dgm id="{799306F0-2E40-4FCC-9775-48ECC3364A1E}"/>
                                            </p:graphicEl>
                                          </p:spTgt>
                                        </p:tgtEl>
                                        <p:attrNameLst>
                                          <p:attrName>style.visibility</p:attrName>
                                        </p:attrNameLst>
                                      </p:cBhvr>
                                      <p:to>
                                        <p:strVal val="visible"/>
                                      </p:to>
                                    </p:set>
                                    <p:anim calcmode="lin" valueType="num">
                                      <p:cBhvr>
                                        <p:cTn id="14" dur="1000" fill="hold"/>
                                        <p:tgtEl>
                                          <p:spTgt spid="5">
                                            <p:graphicEl>
                                              <a:dgm id="{799306F0-2E40-4FCC-9775-48ECC3364A1E}"/>
                                            </p:graphicEl>
                                          </p:spTgt>
                                        </p:tgtEl>
                                        <p:attrNameLst>
                                          <p:attrName>ppt_w</p:attrName>
                                        </p:attrNameLst>
                                      </p:cBhvr>
                                      <p:tavLst>
                                        <p:tav tm="0">
                                          <p:val>
                                            <p:fltVal val="0"/>
                                          </p:val>
                                        </p:tav>
                                        <p:tav tm="100000">
                                          <p:val>
                                            <p:strVal val="#ppt_w"/>
                                          </p:val>
                                        </p:tav>
                                      </p:tavLst>
                                    </p:anim>
                                    <p:anim calcmode="lin" valueType="num">
                                      <p:cBhvr>
                                        <p:cTn id="15" dur="1000" fill="hold"/>
                                        <p:tgtEl>
                                          <p:spTgt spid="5">
                                            <p:graphicEl>
                                              <a:dgm id="{799306F0-2E40-4FCC-9775-48ECC3364A1E}"/>
                                            </p:graphicEl>
                                          </p:spTgt>
                                        </p:tgtEl>
                                        <p:attrNameLst>
                                          <p:attrName>ppt_h</p:attrName>
                                        </p:attrNameLst>
                                      </p:cBhvr>
                                      <p:tavLst>
                                        <p:tav tm="0">
                                          <p:val>
                                            <p:fltVal val="0"/>
                                          </p:val>
                                        </p:tav>
                                        <p:tav tm="100000">
                                          <p:val>
                                            <p:strVal val="#ppt_h"/>
                                          </p:val>
                                        </p:tav>
                                      </p:tavLst>
                                    </p:anim>
                                    <p:anim calcmode="lin" valueType="num">
                                      <p:cBhvr>
                                        <p:cTn id="16" dur="1000" fill="hold"/>
                                        <p:tgtEl>
                                          <p:spTgt spid="5">
                                            <p:graphicEl>
                                              <a:dgm id="{799306F0-2E40-4FCC-9775-48ECC3364A1E}"/>
                                            </p:graphicEl>
                                          </p:spTgt>
                                        </p:tgtEl>
                                        <p:attrNameLst>
                                          <p:attrName>style.rotation</p:attrName>
                                        </p:attrNameLst>
                                      </p:cBhvr>
                                      <p:tavLst>
                                        <p:tav tm="0">
                                          <p:val>
                                            <p:fltVal val="90"/>
                                          </p:val>
                                        </p:tav>
                                        <p:tav tm="100000">
                                          <p:val>
                                            <p:fltVal val="0"/>
                                          </p:val>
                                        </p:tav>
                                      </p:tavLst>
                                    </p:anim>
                                    <p:animEffect transition="in" filter="fade">
                                      <p:cBhvr>
                                        <p:cTn id="17" dur="1000"/>
                                        <p:tgtEl>
                                          <p:spTgt spid="5">
                                            <p:graphicEl>
                                              <a:dgm id="{799306F0-2E40-4FCC-9775-48ECC3364A1E}"/>
                                            </p:graphic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graphicEl>
                                              <a:dgm id="{51A5AA51-F9A4-478E-9220-C7068B8453FC}"/>
                                            </p:graphicEl>
                                          </p:spTgt>
                                        </p:tgtEl>
                                        <p:attrNameLst>
                                          <p:attrName>style.visibility</p:attrName>
                                        </p:attrNameLst>
                                      </p:cBhvr>
                                      <p:to>
                                        <p:strVal val="visible"/>
                                      </p:to>
                                    </p:set>
                                    <p:anim calcmode="lin" valueType="num">
                                      <p:cBhvr>
                                        <p:cTn id="21" dur="1000" fill="hold"/>
                                        <p:tgtEl>
                                          <p:spTgt spid="5">
                                            <p:graphicEl>
                                              <a:dgm id="{51A5AA51-F9A4-478E-9220-C7068B8453FC}"/>
                                            </p:graphicEl>
                                          </p:spTgt>
                                        </p:tgtEl>
                                        <p:attrNameLst>
                                          <p:attrName>ppt_w</p:attrName>
                                        </p:attrNameLst>
                                      </p:cBhvr>
                                      <p:tavLst>
                                        <p:tav tm="0">
                                          <p:val>
                                            <p:fltVal val="0"/>
                                          </p:val>
                                        </p:tav>
                                        <p:tav tm="100000">
                                          <p:val>
                                            <p:strVal val="#ppt_w"/>
                                          </p:val>
                                        </p:tav>
                                      </p:tavLst>
                                    </p:anim>
                                    <p:anim calcmode="lin" valueType="num">
                                      <p:cBhvr>
                                        <p:cTn id="22" dur="1000" fill="hold"/>
                                        <p:tgtEl>
                                          <p:spTgt spid="5">
                                            <p:graphicEl>
                                              <a:dgm id="{51A5AA51-F9A4-478E-9220-C7068B8453FC}"/>
                                            </p:graphicEl>
                                          </p:spTgt>
                                        </p:tgtEl>
                                        <p:attrNameLst>
                                          <p:attrName>ppt_h</p:attrName>
                                        </p:attrNameLst>
                                      </p:cBhvr>
                                      <p:tavLst>
                                        <p:tav tm="0">
                                          <p:val>
                                            <p:fltVal val="0"/>
                                          </p:val>
                                        </p:tav>
                                        <p:tav tm="100000">
                                          <p:val>
                                            <p:strVal val="#ppt_h"/>
                                          </p:val>
                                        </p:tav>
                                      </p:tavLst>
                                    </p:anim>
                                    <p:anim calcmode="lin" valueType="num">
                                      <p:cBhvr>
                                        <p:cTn id="23" dur="1000" fill="hold"/>
                                        <p:tgtEl>
                                          <p:spTgt spid="5">
                                            <p:graphicEl>
                                              <a:dgm id="{51A5AA51-F9A4-478E-9220-C7068B8453FC}"/>
                                            </p:graphicEl>
                                          </p:spTgt>
                                        </p:tgtEl>
                                        <p:attrNameLst>
                                          <p:attrName>style.rotation</p:attrName>
                                        </p:attrNameLst>
                                      </p:cBhvr>
                                      <p:tavLst>
                                        <p:tav tm="0">
                                          <p:val>
                                            <p:fltVal val="90"/>
                                          </p:val>
                                        </p:tav>
                                        <p:tav tm="100000">
                                          <p:val>
                                            <p:fltVal val="0"/>
                                          </p:val>
                                        </p:tav>
                                      </p:tavLst>
                                    </p:anim>
                                    <p:animEffect transition="in" filter="fade">
                                      <p:cBhvr>
                                        <p:cTn id="24" dur="1000"/>
                                        <p:tgtEl>
                                          <p:spTgt spid="5">
                                            <p:graphicEl>
                                              <a:dgm id="{51A5AA51-F9A4-478E-9220-C7068B8453FC}"/>
                                            </p:graphic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5">
                                            <p:graphicEl>
                                              <a:dgm id="{E2E9FB07-EE09-407E-93DD-C27BFCEB6B8C}"/>
                                            </p:graphicEl>
                                          </p:spTgt>
                                        </p:tgtEl>
                                        <p:attrNameLst>
                                          <p:attrName>style.visibility</p:attrName>
                                        </p:attrNameLst>
                                      </p:cBhvr>
                                      <p:to>
                                        <p:strVal val="visible"/>
                                      </p:to>
                                    </p:set>
                                    <p:anim calcmode="lin" valueType="num">
                                      <p:cBhvr>
                                        <p:cTn id="28" dur="1000" fill="hold"/>
                                        <p:tgtEl>
                                          <p:spTgt spid="5">
                                            <p:graphicEl>
                                              <a:dgm id="{E2E9FB07-EE09-407E-93DD-C27BFCEB6B8C}"/>
                                            </p:graphicEl>
                                          </p:spTgt>
                                        </p:tgtEl>
                                        <p:attrNameLst>
                                          <p:attrName>ppt_w</p:attrName>
                                        </p:attrNameLst>
                                      </p:cBhvr>
                                      <p:tavLst>
                                        <p:tav tm="0">
                                          <p:val>
                                            <p:fltVal val="0"/>
                                          </p:val>
                                        </p:tav>
                                        <p:tav tm="100000">
                                          <p:val>
                                            <p:strVal val="#ppt_w"/>
                                          </p:val>
                                        </p:tav>
                                      </p:tavLst>
                                    </p:anim>
                                    <p:anim calcmode="lin" valueType="num">
                                      <p:cBhvr>
                                        <p:cTn id="29" dur="1000" fill="hold"/>
                                        <p:tgtEl>
                                          <p:spTgt spid="5">
                                            <p:graphicEl>
                                              <a:dgm id="{E2E9FB07-EE09-407E-93DD-C27BFCEB6B8C}"/>
                                            </p:graphicEl>
                                          </p:spTgt>
                                        </p:tgtEl>
                                        <p:attrNameLst>
                                          <p:attrName>ppt_h</p:attrName>
                                        </p:attrNameLst>
                                      </p:cBhvr>
                                      <p:tavLst>
                                        <p:tav tm="0">
                                          <p:val>
                                            <p:fltVal val="0"/>
                                          </p:val>
                                        </p:tav>
                                        <p:tav tm="100000">
                                          <p:val>
                                            <p:strVal val="#ppt_h"/>
                                          </p:val>
                                        </p:tav>
                                      </p:tavLst>
                                    </p:anim>
                                    <p:anim calcmode="lin" valueType="num">
                                      <p:cBhvr>
                                        <p:cTn id="30" dur="1000" fill="hold"/>
                                        <p:tgtEl>
                                          <p:spTgt spid="5">
                                            <p:graphicEl>
                                              <a:dgm id="{E2E9FB07-EE09-407E-93DD-C27BFCEB6B8C}"/>
                                            </p:graphicEl>
                                          </p:spTgt>
                                        </p:tgtEl>
                                        <p:attrNameLst>
                                          <p:attrName>style.rotation</p:attrName>
                                        </p:attrNameLst>
                                      </p:cBhvr>
                                      <p:tavLst>
                                        <p:tav tm="0">
                                          <p:val>
                                            <p:fltVal val="90"/>
                                          </p:val>
                                        </p:tav>
                                        <p:tav tm="100000">
                                          <p:val>
                                            <p:fltVal val="0"/>
                                          </p:val>
                                        </p:tav>
                                      </p:tavLst>
                                    </p:anim>
                                    <p:animEffect transition="in" filter="fade">
                                      <p:cBhvr>
                                        <p:cTn id="31" dur="1000"/>
                                        <p:tgtEl>
                                          <p:spTgt spid="5">
                                            <p:graphicEl>
                                              <a:dgm id="{E2E9FB07-EE09-407E-93DD-C27BFCEB6B8C}"/>
                                            </p:graphic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5">
                                            <p:graphicEl>
                                              <a:dgm id="{4C01EE3C-BFCF-44D3-A7DB-DFF6744FDC72}"/>
                                            </p:graphicEl>
                                          </p:spTgt>
                                        </p:tgtEl>
                                        <p:attrNameLst>
                                          <p:attrName>style.visibility</p:attrName>
                                        </p:attrNameLst>
                                      </p:cBhvr>
                                      <p:to>
                                        <p:strVal val="visible"/>
                                      </p:to>
                                    </p:set>
                                    <p:anim calcmode="lin" valueType="num">
                                      <p:cBhvr>
                                        <p:cTn id="35" dur="1000" fill="hold"/>
                                        <p:tgtEl>
                                          <p:spTgt spid="5">
                                            <p:graphicEl>
                                              <a:dgm id="{4C01EE3C-BFCF-44D3-A7DB-DFF6744FDC72}"/>
                                            </p:graphicEl>
                                          </p:spTgt>
                                        </p:tgtEl>
                                        <p:attrNameLst>
                                          <p:attrName>ppt_w</p:attrName>
                                        </p:attrNameLst>
                                      </p:cBhvr>
                                      <p:tavLst>
                                        <p:tav tm="0">
                                          <p:val>
                                            <p:fltVal val="0"/>
                                          </p:val>
                                        </p:tav>
                                        <p:tav tm="100000">
                                          <p:val>
                                            <p:strVal val="#ppt_w"/>
                                          </p:val>
                                        </p:tav>
                                      </p:tavLst>
                                    </p:anim>
                                    <p:anim calcmode="lin" valueType="num">
                                      <p:cBhvr>
                                        <p:cTn id="36" dur="1000" fill="hold"/>
                                        <p:tgtEl>
                                          <p:spTgt spid="5">
                                            <p:graphicEl>
                                              <a:dgm id="{4C01EE3C-BFCF-44D3-A7DB-DFF6744FDC72}"/>
                                            </p:graphicEl>
                                          </p:spTgt>
                                        </p:tgtEl>
                                        <p:attrNameLst>
                                          <p:attrName>ppt_h</p:attrName>
                                        </p:attrNameLst>
                                      </p:cBhvr>
                                      <p:tavLst>
                                        <p:tav tm="0">
                                          <p:val>
                                            <p:fltVal val="0"/>
                                          </p:val>
                                        </p:tav>
                                        <p:tav tm="100000">
                                          <p:val>
                                            <p:strVal val="#ppt_h"/>
                                          </p:val>
                                        </p:tav>
                                      </p:tavLst>
                                    </p:anim>
                                    <p:anim calcmode="lin" valueType="num">
                                      <p:cBhvr>
                                        <p:cTn id="37" dur="1000" fill="hold"/>
                                        <p:tgtEl>
                                          <p:spTgt spid="5">
                                            <p:graphicEl>
                                              <a:dgm id="{4C01EE3C-BFCF-44D3-A7DB-DFF6744FDC72}"/>
                                            </p:graphicEl>
                                          </p:spTgt>
                                        </p:tgtEl>
                                        <p:attrNameLst>
                                          <p:attrName>style.rotation</p:attrName>
                                        </p:attrNameLst>
                                      </p:cBhvr>
                                      <p:tavLst>
                                        <p:tav tm="0">
                                          <p:val>
                                            <p:fltVal val="90"/>
                                          </p:val>
                                        </p:tav>
                                        <p:tav tm="100000">
                                          <p:val>
                                            <p:fltVal val="0"/>
                                          </p:val>
                                        </p:tav>
                                      </p:tavLst>
                                    </p:anim>
                                    <p:animEffect transition="in" filter="fade">
                                      <p:cBhvr>
                                        <p:cTn id="38" dur="1000"/>
                                        <p:tgtEl>
                                          <p:spTgt spid="5">
                                            <p:graphicEl>
                                              <a:dgm id="{4C01EE3C-BFCF-44D3-A7DB-DFF6744FDC72}"/>
                                            </p:graphicEl>
                                          </p:spTgt>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5">
                                            <p:graphicEl>
                                              <a:dgm id="{D868DC56-D654-480D-95C3-C4D11AF4FC71}"/>
                                            </p:graphicEl>
                                          </p:spTgt>
                                        </p:tgtEl>
                                        <p:attrNameLst>
                                          <p:attrName>style.visibility</p:attrName>
                                        </p:attrNameLst>
                                      </p:cBhvr>
                                      <p:to>
                                        <p:strVal val="visible"/>
                                      </p:to>
                                    </p:set>
                                    <p:anim calcmode="lin" valueType="num">
                                      <p:cBhvr>
                                        <p:cTn id="42" dur="1000" fill="hold"/>
                                        <p:tgtEl>
                                          <p:spTgt spid="5">
                                            <p:graphicEl>
                                              <a:dgm id="{D868DC56-D654-480D-95C3-C4D11AF4FC71}"/>
                                            </p:graphicEl>
                                          </p:spTgt>
                                        </p:tgtEl>
                                        <p:attrNameLst>
                                          <p:attrName>ppt_w</p:attrName>
                                        </p:attrNameLst>
                                      </p:cBhvr>
                                      <p:tavLst>
                                        <p:tav tm="0">
                                          <p:val>
                                            <p:fltVal val="0"/>
                                          </p:val>
                                        </p:tav>
                                        <p:tav tm="100000">
                                          <p:val>
                                            <p:strVal val="#ppt_w"/>
                                          </p:val>
                                        </p:tav>
                                      </p:tavLst>
                                    </p:anim>
                                    <p:anim calcmode="lin" valueType="num">
                                      <p:cBhvr>
                                        <p:cTn id="43" dur="1000" fill="hold"/>
                                        <p:tgtEl>
                                          <p:spTgt spid="5">
                                            <p:graphicEl>
                                              <a:dgm id="{D868DC56-D654-480D-95C3-C4D11AF4FC71}"/>
                                            </p:graphicEl>
                                          </p:spTgt>
                                        </p:tgtEl>
                                        <p:attrNameLst>
                                          <p:attrName>ppt_h</p:attrName>
                                        </p:attrNameLst>
                                      </p:cBhvr>
                                      <p:tavLst>
                                        <p:tav tm="0">
                                          <p:val>
                                            <p:fltVal val="0"/>
                                          </p:val>
                                        </p:tav>
                                        <p:tav tm="100000">
                                          <p:val>
                                            <p:strVal val="#ppt_h"/>
                                          </p:val>
                                        </p:tav>
                                      </p:tavLst>
                                    </p:anim>
                                    <p:anim calcmode="lin" valueType="num">
                                      <p:cBhvr>
                                        <p:cTn id="44" dur="1000" fill="hold"/>
                                        <p:tgtEl>
                                          <p:spTgt spid="5">
                                            <p:graphicEl>
                                              <a:dgm id="{D868DC56-D654-480D-95C3-C4D11AF4FC71}"/>
                                            </p:graphicEl>
                                          </p:spTgt>
                                        </p:tgtEl>
                                        <p:attrNameLst>
                                          <p:attrName>style.rotation</p:attrName>
                                        </p:attrNameLst>
                                      </p:cBhvr>
                                      <p:tavLst>
                                        <p:tav tm="0">
                                          <p:val>
                                            <p:fltVal val="90"/>
                                          </p:val>
                                        </p:tav>
                                        <p:tav tm="100000">
                                          <p:val>
                                            <p:fltVal val="0"/>
                                          </p:val>
                                        </p:tav>
                                      </p:tavLst>
                                    </p:anim>
                                    <p:animEffect transition="in" filter="fade">
                                      <p:cBhvr>
                                        <p:cTn id="45" dur="1000"/>
                                        <p:tgtEl>
                                          <p:spTgt spid="5">
                                            <p:graphicEl>
                                              <a:dgm id="{D868DC56-D654-480D-95C3-C4D11AF4FC71}"/>
                                            </p:graphicEl>
                                          </p:spTgt>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5">
                                            <p:graphicEl>
                                              <a:dgm id="{39E7A0EF-0BED-4B82-9977-D7A13129421C}"/>
                                            </p:graphicEl>
                                          </p:spTgt>
                                        </p:tgtEl>
                                        <p:attrNameLst>
                                          <p:attrName>style.visibility</p:attrName>
                                        </p:attrNameLst>
                                      </p:cBhvr>
                                      <p:to>
                                        <p:strVal val="visible"/>
                                      </p:to>
                                    </p:set>
                                    <p:anim calcmode="lin" valueType="num">
                                      <p:cBhvr>
                                        <p:cTn id="49" dur="1000" fill="hold"/>
                                        <p:tgtEl>
                                          <p:spTgt spid="5">
                                            <p:graphicEl>
                                              <a:dgm id="{39E7A0EF-0BED-4B82-9977-D7A13129421C}"/>
                                            </p:graphicEl>
                                          </p:spTgt>
                                        </p:tgtEl>
                                        <p:attrNameLst>
                                          <p:attrName>ppt_w</p:attrName>
                                        </p:attrNameLst>
                                      </p:cBhvr>
                                      <p:tavLst>
                                        <p:tav tm="0">
                                          <p:val>
                                            <p:fltVal val="0"/>
                                          </p:val>
                                        </p:tav>
                                        <p:tav tm="100000">
                                          <p:val>
                                            <p:strVal val="#ppt_w"/>
                                          </p:val>
                                        </p:tav>
                                      </p:tavLst>
                                    </p:anim>
                                    <p:anim calcmode="lin" valueType="num">
                                      <p:cBhvr>
                                        <p:cTn id="50" dur="1000" fill="hold"/>
                                        <p:tgtEl>
                                          <p:spTgt spid="5">
                                            <p:graphicEl>
                                              <a:dgm id="{39E7A0EF-0BED-4B82-9977-D7A13129421C}"/>
                                            </p:graphicEl>
                                          </p:spTgt>
                                        </p:tgtEl>
                                        <p:attrNameLst>
                                          <p:attrName>ppt_h</p:attrName>
                                        </p:attrNameLst>
                                      </p:cBhvr>
                                      <p:tavLst>
                                        <p:tav tm="0">
                                          <p:val>
                                            <p:fltVal val="0"/>
                                          </p:val>
                                        </p:tav>
                                        <p:tav tm="100000">
                                          <p:val>
                                            <p:strVal val="#ppt_h"/>
                                          </p:val>
                                        </p:tav>
                                      </p:tavLst>
                                    </p:anim>
                                    <p:anim calcmode="lin" valueType="num">
                                      <p:cBhvr>
                                        <p:cTn id="51" dur="1000" fill="hold"/>
                                        <p:tgtEl>
                                          <p:spTgt spid="5">
                                            <p:graphicEl>
                                              <a:dgm id="{39E7A0EF-0BED-4B82-9977-D7A13129421C}"/>
                                            </p:graphicEl>
                                          </p:spTgt>
                                        </p:tgtEl>
                                        <p:attrNameLst>
                                          <p:attrName>style.rotation</p:attrName>
                                        </p:attrNameLst>
                                      </p:cBhvr>
                                      <p:tavLst>
                                        <p:tav tm="0">
                                          <p:val>
                                            <p:fltVal val="90"/>
                                          </p:val>
                                        </p:tav>
                                        <p:tav tm="100000">
                                          <p:val>
                                            <p:fltVal val="0"/>
                                          </p:val>
                                        </p:tav>
                                      </p:tavLst>
                                    </p:anim>
                                    <p:animEffect transition="in" filter="fade">
                                      <p:cBhvr>
                                        <p:cTn id="52" dur="1000"/>
                                        <p:tgtEl>
                                          <p:spTgt spid="5">
                                            <p:graphicEl>
                                              <a:dgm id="{39E7A0EF-0BED-4B82-9977-D7A13129421C}"/>
                                            </p:graphicEl>
                                          </p:spTgt>
                                        </p:tgtEl>
                                      </p:cBhvr>
                                    </p:animEffect>
                                  </p:childTnLst>
                                </p:cTn>
                              </p:par>
                            </p:childTnLst>
                          </p:cTn>
                        </p:par>
                        <p:par>
                          <p:cTn id="53" fill="hold">
                            <p:stCondLst>
                              <p:cond delay="7000"/>
                            </p:stCondLst>
                            <p:childTnLst>
                              <p:par>
                                <p:cTn id="54" presetID="31" presetClass="entr" presetSubtype="0" fill="hold" grpId="0" nodeType="afterEffect">
                                  <p:stCondLst>
                                    <p:cond delay="0"/>
                                  </p:stCondLst>
                                  <p:childTnLst>
                                    <p:set>
                                      <p:cBhvr>
                                        <p:cTn id="55" dur="1" fill="hold">
                                          <p:stCondLst>
                                            <p:cond delay="0"/>
                                          </p:stCondLst>
                                        </p:cTn>
                                        <p:tgtEl>
                                          <p:spTgt spid="5">
                                            <p:graphicEl>
                                              <a:dgm id="{99425927-AD92-4FBC-8C04-D8095DE05437}"/>
                                            </p:graphicEl>
                                          </p:spTgt>
                                        </p:tgtEl>
                                        <p:attrNameLst>
                                          <p:attrName>style.visibility</p:attrName>
                                        </p:attrNameLst>
                                      </p:cBhvr>
                                      <p:to>
                                        <p:strVal val="visible"/>
                                      </p:to>
                                    </p:set>
                                    <p:anim calcmode="lin" valueType="num">
                                      <p:cBhvr>
                                        <p:cTn id="56" dur="1000" fill="hold"/>
                                        <p:tgtEl>
                                          <p:spTgt spid="5">
                                            <p:graphicEl>
                                              <a:dgm id="{99425927-AD92-4FBC-8C04-D8095DE05437}"/>
                                            </p:graphicEl>
                                          </p:spTgt>
                                        </p:tgtEl>
                                        <p:attrNameLst>
                                          <p:attrName>ppt_w</p:attrName>
                                        </p:attrNameLst>
                                      </p:cBhvr>
                                      <p:tavLst>
                                        <p:tav tm="0">
                                          <p:val>
                                            <p:fltVal val="0"/>
                                          </p:val>
                                        </p:tav>
                                        <p:tav tm="100000">
                                          <p:val>
                                            <p:strVal val="#ppt_w"/>
                                          </p:val>
                                        </p:tav>
                                      </p:tavLst>
                                    </p:anim>
                                    <p:anim calcmode="lin" valueType="num">
                                      <p:cBhvr>
                                        <p:cTn id="57" dur="1000" fill="hold"/>
                                        <p:tgtEl>
                                          <p:spTgt spid="5">
                                            <p:graphicEl>
                                              <a:dgm id="{99425927-AD92-4FBC-8C04-D8095DE05437}"/>
                                            </p:graphicEl>
                                          </p:spTgt>
                                        </p:tgtEl>
                                        <p:attrNameLst>
                                          <p:attrName>ppt_h</p:attrName>
                                        </p:attrNameLst>
                                      </p:cBhvr>
                                      <p:tavLst>
                                        <p:tav tm="0">
                                          <p:val>
                                            <p:fltVal val="0"/>
                                          </p:val>
                                        </p:tav>
                                        <p:tav tm="100000">
                                          <p:val>
                                            <p:strVal val="#ppt_h"/>
                                          </p:val>
                                        </p:tav>
                                      </p:tavLst>
                                    </p:anim>
                                    <p:anim calcmode="lin" valueType="num">
                                      <p:cBhvr>
                                        <p:cTn id="58" dur="1000" fill="hold"/>
                                        <p:tgtEl>
                                          <p:spTgt spid="5">
                                            <p:graphicEl>
                                              <a:dgm id="{99425927-AD92-4FBC-8C04-D8095DE05437}"/>
                                            </p:graphicEl>
                                          </p:spTgt>
                                        </p:tgtEl>
                                        <p:attrNameLst>
                                          <p:attrName>style.rotation</p:attrName>
                                        </p:attrNameLst>
                                      </p:cBhvr>
                                      <p:tavLst>
                                        <p:tav tm="0">
                                          <p:val>
                                            <p:fltVal val="90"/>
                                          </p:val>
                                        </p:tav>
                                        <p:tav tm="100000">
                                          <p:val>
                                            <p:fltVal val="0"/>
                                          </p:val>
                                        </p:tav>
                                      </p:tavLst>
                                    </p:anim>
                                    <p:animEffect transition="in" filter="fade">
                                      <p:cBhvr>
                                        <p:cTn id="59" dur="1000"/>
                                        <p:tgtEl>
                                          <p:spTgt spid="5">
                                            <p:graphicEl>
                                              <a:dgm id="{99425927-AD92-4FBC-8C04-D8095DE05437}"/>
                                            </p:graphicEl>
                                          </p:spTgt>
                                        </p:tgtEl>
                                      </p:cBhvr>
                                    </p:animEffect>
                                  </p:childTnLst>
                                </p:cTn>
                              </p:par>
                            </p:childTnLst>
                          </p:cTn>
                        </p:par>
                        <p:par>
                          <p:cTn id="60" fill="hold">
                            <p:stCondLst>
                              <p:cond delay="8000"/>
                            </p:stCondLst>
                            <p:childTnLst>
                              <p:par>
                                <p:cTn id="61" presetID="31" presetClass="entr" presetSubtype="0" fill="hold" grpId="0" nodeType="afterEffect">
                                  <p:stCondLst>
                                    <p:cond delay="0"/>
                                  </p:stCondLst>
                                  <p:childTnLst>
                                    <p:set>
                                      <p:cBhvr>
                                        <p:cTn id="62" dur="1" fill="hold">
                                          <p:stCondLst>
                                            <p:cond delay="0"/>
                                          </p:stCondLst>
                                        </p:cTn>
                                        <p:tgtEl>
                                          <p:spTgt spid="5">
                                            <p:graphicEl>
                                              <a:dgm id="{0D131BF5-89D8-4AF9-8D7B-6F90FAD75A9D}"/>
                                            </p:graphicEl>
                                          </p:spTgt>
                                        </p:tgtEl>
                                        <p:attrNameLst>
                                          <p:attrName>style.visibility</p:attrName>
                                        </p:attrNameLst>
                                      </p:cBhvr>
                                      <p:to>
                                        <p:strVal val="visible"/>
                                      </p:to>
                                    </p:set>
                                    <p:anim calcmode="lin" valueType="num">
                                      <p:cBhvr>
                                        <p:cTn id="63" dur="1000" fill="hold"/>
                                        <p:tgtEl>
                                          <p:spTgt spid="5">
                                            <p:graphicEl>
                                              <a:dgm id="{0D131BF5-89D8-4AF9-8D7B-6F90FAD75A9D}"/>
                                            </p:graphicEl>
                                          </p:spTgt>
                                        </p:tgtEl>
                                        <p:attrNameLst>
                                          <p:attrName>ppt_w</p:attrName>
                                        </p:attrNameLst>
                                      </p:cBhvr>
                                      <p:tavLst>
                                        <p:tav tm="0">
                                          <p:val>
                                            <p:fltVal val="0"/>
                                          </p:val>
                                        </p:tav>
                                        <p:tav tm="100000">
                                          <p:val>
                                            <p:strVal val="#ppt_w"/>
                                          </p:val>
                                        </p:tav>
                                      </p:tavLst>
                                    </p:anim>
                                    <p:anim calcmode="lin" valueType="num">
                                      <p:cBhvr>
                                        <p:cTn id="64" dur="1000" fill="hold"/>
                                        <p:tgtEl>
                                          <p:spTgt spid="5">
                                            <p:graphicEl>
                                              <a:dgm id="{0D131BF5-89D8-4AF9-8D7B-6F90FAD75A9D}"/>
                                            </p:graphicEl>
                                          </p:spTgt>
                                        </p:tgtEl>
                                        <p:attrNameLst>
                                          <p:attrName>ppt_h</p:attrName>
                                        </p:attrNameLst>
                                      </p:cBhvr>
                                      <p:tavLst>
                                        <p:tav tm="0">
                                          <p:val>
                                            <p:fltVal val="0"/>
                                          </p:val>
                                        </p:tav>
                                        <p:tav tm="100000">
                                          <p:val>
                                            <p:strVal val="#ppt_h"/>
                                          </p:val>
                                        </p:tav>
                                      </p:tavLst>
                                    </p:anim>
                                    <p:anim calcmode="lin" valueType="num">
                                      <p:cBhvr>
                                        <p:cTn id="65" dur="1000" fill="hold"/>
                                        <p:tgtEl>
                                          <p:spTgt spid="5">
                                            <p:graphicEl>
                                              <a:dgm id="{0D131BF5-89D8-4AF9-8D7B-6F90FAD75A9D}"/>
                                            </p:graphicEl>
                                          </p:spTgt>
                                        </p:tgtEl>
                                        <p:attrNameLst>
                                          <p:attrName>style.rotation</p:attrName>
                                        </p:attrNameLst>
                                      </p:cBhvr>
                                      <p:tavLst>
                                        <p:tav tm="0">
                                          <p:val>
                                            <p:fltVal val="90"/>
                                          </p:val>
                                        </p:tav>
                                        <p:tav tm="100000">
                                          <p:val>
                                            <p:fltVal val="0"/>
                                          </p:val>
                                        </p:tav>
                                      </p:tavLst>
                                    </p:anim>
                                    <p:animEffect transition="in" filter="fade">
                                      <p:cBhvr>
                                        <p:cTn id="66" dur="1000"/>
                                        <p:tgtEl>
                                          <p:spTgt spid="5">
                                            <p:graphicEl>
                                              <a:dgm id="{0D131BF5-89D8-4AF9-8D7B-6F90FAD75A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196752"/>
            <a:ext cx="6463027" cy="4579067"/>
          </a:xfrm>
          <a:prstGeom prst="rect">
            <a:avLst/>
          </a:prstGeom>
        </p:spPr>
      </p:pic>
      <p:sp>
        <p:nvSpPr>
          <p:cNvPr id="5" name="Textfeld 4"/>
          <p:cNvSpPr txBox="1"/>
          <p:nvPr/>
        </p:nvSpPr>
        <p:spPr>
          <a:xfrm>
            <a:off x="755576" y="6093296"/>
            <a:ext cx="3456384" cy="276999"/>
          </a:xfrm>
          <a:prstGeom prst="rect">
            <a:avLst/>
          </a:prstGeom>
          <a:noFill/>
        </p:spPr>
        <p:txBody>
          <a:bodyPr wrap="square" rtlCol="0">
            <a:spAutoFit/>
          </a:bodyPr>
          <a:lstStyle/>
          <a:p>
            <a:r>
              <a:rPr lang="de-DE" sz="1200" dirty="0" smtClean="0">
                <a:latin typeface="Arial" pitchFamily="34" charset="0"/>
                <a:cs typeface="Arial" pitchFamily="34" charset="0"/>
              </a:rPr>
              <a:t>Quelle: www.netzdurchblick.de</a:t>
            </a:r>
            <a:endParaRPr lang="de-DE" sz="1200" dirty="0">
              <a:latin typeface="Arial" pitchFamily="34" charset="0"/>
              <a:cs typeface="Arial" pitchFamily="34" charset="0"/>
            </a:endParaRPr>
          </a:p>
        </p:txBody>
      </p:sp>
      <p:sp>
        <p:nvSpPr>
          <p:cNvPr id="3" name="Foliennummernplatzhalter 2"/>
          <p:cNvSpPr>
            <a:spLocks noGrp="1"/>
          </p:cNvSpPr>
          <p:nvPr>
            <p:ph type="sldNum" sz="quarter" idx="12"/>
          </p:nvPr>
        </p:nvSpPr>
        <p:spPr/>
        <p:txBody>
          <a:bodyPr/>
          <a:lstStyle/>
          <a:p>
            <a:fld id="{B43DAD30-DE31-4F73-9C6E-91AFA12E2C45}" type="slidenum">
              <a:rPr lang="de-DE" smtClean="0"/>
              <a:t>4</a:t>
            </a:fld>
            <a:endParaRPr lang="de-DE"/>
          </a:p>
        </p:txBody>
      </p:sp>
    </p:spTree>
    <p:extLst>
      <p:ext uri="{BB962C8B-B14F-4D97-AF65-F5344CB8AC3E}">
        <p14:creationId xmlns:p14="http://schemas.microsoft.com/office/powerpoint/2010/main" val="230468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Meine </a:t>
            </a:r>
            <a:r>
              <a:rPr lang="de-DE" dirty="0"/>
              <a:t>D</a:t>
            </a:r>
            <a:r>
              <a:rPr lang="de-DE" dirty="0" smtClean="0"/>
              <a:t>aten gehören mir</a:t>
            </a:r>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13045">
            <a:off x="1151824" y="2012285"/>
            <a:ext cx="2192685" cy="2582496"/>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51919">
            <a:off x="4612609" y="2522222"/>
            <a:ext cx="3805561" cy="2111391"/>
          </a:xfrm>
          <a:prstGeom prst="rect">
            <a:avLst/>
          </a:prstGeom>
        </p:spPr>
      </p:pic>
      <p:sp>
        <p:nvSpPr>
          <p:cNvPr id="6" name="Foliennummernplatzhalter 5"/>
          <p:cNvSpPr>
            <a:spLocks noGrp="1"/>
          </p:cNvSpPr>
          <p:nvPr>
            <p:ph type="sldNum" sz="quarter" idx="12"/>
          </p:nvPr>
        </p:nvSpPr>
        <p:spPr/>
        <p:txBody>
          <a:bodyPr/>
          <a:lstStyle/>
          <a:p>
            <a:fld id="{B43DAD30-DE31-4F73-9C6E-91AFA12E2C45}" type="slidenum">
              <a:rPr lang="de-DE" smtClean="0"/>
              <a:t>5</a:t>
            </a:fld>
            <a:endParaRPr lang="de-DE"/>
          </a:p>
        </p:txBody>
      </p:sp>
    </p:spTree>
    <p:extLst>
      <p:ext uri="{BB962C8B-B14F-4D97-AF65-F5344CB8AC3E}">
        <p14:creationId xmlns:p14="http://schemas.microsoft.com/office/powerpoint/2010/main" val="387591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3"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3)">
                                      <p:cBhvr>
                                        <p:cTn id="13" dur="2000"/>
                                        <p:tgtEl>
                                          <p:spTgt spid="3"/>
                                        </p:tgtEl>
                                      </p:cBhvr>
                                    </p:animEffect>
                                  </p:childTnLst>
                                </p:cTn>
                              </p:par>
                            </p:childTnLst>
                          </p:cTn>
                        </p:par>
                        <p:par>
                          <p:cTn id="14" fill="hold">
                            <p:stCondLst>
                              <p:cond delay="3000"/>
                            </p:stCondLst>
                            <p:childTnLst>
                              <p:par>
                                <p:cTn id="15" presetID="21" presetClass="entr" presetSubtype="3"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3)">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de-DE" sz="2400" dirty="0" smtClean="0">
                <a:latin typeface="Arial" pitchFamily="34" charset="0"/>
                <a:cs typeface="Arial" pitchFamily="34" charset="0"/>
              </a:rPr>
              <a:t>Meine Daten gehören mir? Oder doch nicht……</a:t>
            </a:r>
            <a:endParaRPr lang="de-DE" sz="2400" dirty="0">
              <a:latin typeface="Arial" pitchFamily="34" charset="0"/>
              <a:cs typeface="Arial" pitchFamily="34" charset="0"/>
            </a:endParaRPr>
          </a:p>
        </p:txBody>
      </p:sp>
      <p:sp>
        <p:nvSpPr>
          <p:cNvPr id="3" name="Inhaltsplatzhalter 2"/>
          <p:cNvSpPr>
            <a:spLocks noGrp="1"/>
          </p:cNvSpPr>
          <p:nvPr>
            <p:ph idx="1"/>
          </p:nvPr>
        </p:nvSpPr>
        <p:spPr>
          <a:xfrm>
            <a:off x="457200" y="1052736"/>
            <a:ext cx="8229600" cy="5073427"/>
          </a:xfrm>
        </p:spPr>
        <p:txBody>
          <a:bodyPr>
            <a:normAutofit/>
          </a:bodyPr>
          <a:lstStyle/>
          <a:p>
            <a:pPr marL="0" indent="0">
              <a:buNone/>
            </a:pPr>
            <a:r>
              <a:rPr lang="de-DE" sz="1400" dirty="0" smtClean="0">
                <a:latin typeface="Arial" pitchFamily="34" charset="0"/>
                <a:cs typeface="Arial" pitchFamily="34" charset="0"/>
              </a:rPr>
              <a:t>Wisst ihr welche Firmen eure Daten haben? </a:t>
            </a:r>
          </a:p>
          <a:p>
            <a:pPr marL="0" indent="0">
              <a:buNone/>
            </a:pPr>
            <a:r>
              <a:rPr lang="de-DE" sz="1400" dirty="0" smtClean="0">
                <a:latin typeface="Arial" pitchFamily="34" charset="0"/>
                <a:cs typeface="Arial" pitchFamily="34" charset="0"/>
              </a:rPr>
              <a:t>Bestimmt mehr als ihr denkt! Einmal ganz wichtig </a:t>
            </a:r>
            <a:r>
              <a:rPr lang="de-DE" sz="1400" dirty="0" err="1" smtClean="0">
                <a:latin typeface="Arial" pitchFamily="34" charset="0"/>
                <a:cs typeface="Arial" pitchFamily="34" charset="0"/>
              </a:rPr>
              <a:t>Social</a:t>
            </a:r>
            <a:r>
              <a:rPr lang="de-DE" sz="1400" dirty="0" smtClean="0">
                <a:latin typeface="Arial" pitchFamily="34" charset="0"/>
                <a:cs typeface="Arial" pitchFamily="34" charset="0"/>
              </a:rPr>
              <a:t> Media Plattformen wie Facebook, </a:t>
            </a:r>
          </a:p>
          <a:p>
            <a:pPr marL="0" indent="0">
              <a:buNone/>
            </a:pPr>
            <a:r>
              <a:rPr lang="de-DE" sz="1400" dirty="0" smtClean="0">
                <a:latin typeface="Arial" pitchFamily="34" charset="0"/>
                <a:cs typeface="Arial" pitchFamily="34" charset="0"/>
              </a:rPr>
              <a:t>inkl. </a:t>
            </a:r>
            <a:r>
              <a:rPr lang="de-DE" sz="1400" dirty="0" err="1" smtClean="0">
                <a:latin typeface="Arial" pitchFamily="34" charset="0"/>
                <a:cs typeface="Arial" pitchFamily="34" charset="0"/>
              </a:rPr>
              <a:t>Whats</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app</a:t>
            </a:r>
            <a:r>
              <a:rPr lang="de-DE" sz="1400" dirty="0" smtClean="0">
                <a:latin typeface="Arial" pitchFamily="34" charset="0"/>
                <a:cs typeface="Arial" pitchFamily="34" charset="0"/>
              </a:rPr>
              <a:t>, Google </a:t>
            </a:r>
            <a:r>
              <a:rPr lang="de-DE" sz="1400" dirty="0" err="1" smtClean="0">
                <a:latin typeface="Arial" pitchFamily="34" charset="0"/>
                <a:cs typeface="Arial" pitchFamily="34" charset="0"/>
              </a:rPr>
              <a:t>uvm</a:t>
            </a:r>
            <a:r>
              <a:rPr lang="de-DE" sz="1400" dirty="0" smtClean="0">
                <a:latin typeface="Arial" pitchFamily="34" charset="0"/>
                <a:cs typeface="Arial" pitchFamily="34" charset="0"/>
              </a:rPr>
              <a:t>.</a:t>
            </a:r>
          </a:p>
          <a:p>
            <a:pPr marL="0" indent="0">
              <a:buNone/>
            </a:pPr>
            <a:r>
              <a:rPr lang="de-DE" sz="1400" dirty="0" smtClean="0">
                <a:latin typeface="Arial" pitchFamily="34" charset="0"/>
                <a:cs typeface="Arial" pitchFamily="34" charset="0"/>
              </a:rPr>
              <a:t>Diese Daten wurden freiwillig gegeben. Aber wie ihr wisst, was einmal im Internet ist bleibt auch im Internet, also gebt acht was ihr so reinstellt.</a:t>
            </a:r>
          </a:p>
          <a:p>
            <a:pPr marL="0" indent="0">
              <a:buNone/>
            </a:pPr>
            <a:endParaRPr lang="de-DE" sz="1400" dirty="0" smtClean="0">
              <a:latin typeface="Arial" pitchFamily="34" charset="0"/>
              <a:cs typeface="Arial" pitchFamily="34" charset="0"/>
            </a:endParaRPr>
          </a:p>
          <a:p>
            <a:pPr marL="0" indent="0">
              <a:buNone/>
            </a:pPr>
            <a:r>
              <a:rPr lang="de-DE" sz="1400" dirty="0" smtClean="0">
                <a:latin typeface="Arial" pitchFamily="34" charset="0"/>
                <a:cs typeface="Arial" pitchFamily="34" charset="0"/>
              </a:rPr>
              <a:t>Es ist ein hohes gut, selbst entscheiden zu können, wer was mit den Angaben über die eigene Person machen darf und was nicht. Dieses Privileg gibt es in den wenigsten Staaten der Welt. Vielerorts gilt, wer Daten erhebt, dem gehören diese Daten auch und er kann sie zu allen erdenklichen Zwecken verwenden. </a:t>
            </a:r>
          </a:p>
          <a:p>
            <a:pPr marL="0" indent="0">
              <a:buNone/>
            </a:pPr>
            <a:endParaRPr lang="de-DE" sz="1400" dirty="0">
              <a:latin typeface="Arial" pitchFamily="34" charset="0"/>
              <a:cs typeface="Arial" pitchFamily="34" charset="0"/>
            </a:endParaRPr>
          </a:p>
          <a:p>
            <a:pPr marL="0" indent="0">
              <a:buNone/>
            </a:pPr>
            <a:r>
              <a:rPr lang="de-DE" sz="1400" b="1" dirty="0" smtClean="0">
                <a:latin typeface="Arial" pitchFamily="34" charset="0"/>
                <a:cs typeface="Arial" pitchFamily="34" charset="0"/>
              </a:rPr>
              <a:t>Nicht so in Deutschland:</a:t>
            </a:r>
          </a:p>
          <a:p>
            <a:pPr marL="0" indent="0">
              <a:buNone/>
            </a:pPr>
            <a:r>
              <a:rPr lang="de-DE" sz="1400" dirty="0" smtClean="0">
                <a:latin typeface="Arial" pitchFamily="34" charset="0"/>
                <a:cs typeface="Arial" pitchFamily="34" charset="0"/>
              </a:rPr>
              <a:t>Beim Datenschutz, im juristischen Sinn geht es darum, Menschen davor zu beschützen, dass sie durch den Missbrauch ihrer Daten benachteiligt werden. Es geht um den Schutz der Privatsphäre und wie es das Grundgesetz garantiert, Herr über seine eigenen Daten zu sein und zu bleiben.</a:t>
            </a:r>
          </a:p>
          <a:p>
            <a:pPr marL="0" indent="0">
              <a:buNone/>
            </a:pPr>
            <a:r>
              <a:rPr lang="de-DE" sz="1400" dirty="0" smtClean="0">
                <a:latin typeface="Arial" pitchFamily="34" charset="0"/>
                <a:cs typeface="Arial" pitchFamily="34" charset="0"/>
              </a:rPr>
              <a:t>Datenschutz ist folglich nichts anderes, als der Respekt vor der Entscheidung des Anderen, was er mit seinen persönlichen Daten machen möchte und was nicht.</a:t>
            </a:r>
            <a:endParaRPr lang="de-DE" sz="1400" dirty="0">
              <a:latin typeface="Arial" pitchFamily="34" charset="0"/>
              <a:cs typeface="Arial" pitchFamily="34" charset="0"/>
            </a:endParaRPr>
          </a:p>
        </p:txBody>
      </p:sp>
      <p:sp>
        <p:nvSpPr>
          <p:cNvPr id="5" name="Foliennummernplatzhalter 4"/>
          <p:cNvSpPr>
            <a:spLocks noGrp="1"/>
          </p:cNvSpPr>
          <p:nvPr>
            <p:ph type="sldNum" sz="quarter" idx="12"/>
          </p:nvPr>
        </p:nvSpPr>
        <p:spPr/>
        <p:txBody>
          <a:bodyPr/>
          <a:lstStyle/>
          <a:p>
            <a:fld id="{B43DAD30-DE31-4F73-9C6E-91AFA12E2C45}" type="slidenum">
              <a:rPr lang="de-DE" smtClean="0"/>
              <a:t>6</a:t>
            </a:fld>
            <a:endParaRPr lang="de-DE"/>
          </a:p>
        </p:txBody>
      </p:sp>
    </p:spTree>
    <p:extLst>
      <p:ext uri="{BB962C8B-B14F-4D97-AF65-F5344CB8AC3E}">
        <p14:creationId xmlns:p14="http://schemas.microsoft.com/office/powerpoint/2010/main" val="21274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4466">
            <a:off x="5004048" y="1781877"/>
            <a:ext cx="3143374" cy="4772942"/>
          </a:xfrm>
          <a:prstGeom prst="rect">
            <a:avLst/>
          </a:prstGeom>
        </p:spPr>
      </p:pic>
      <p:sp>
        <p:nvSpPr>
          <p:cNvPr id="2" name="Titel 1"/>
          <p:cNvSpPr>
            <a:spLocks noGrp="1"/>
          </p:cNvSpPr>
          <p:nvPr>
            <p:ph type="title"/>
          </p:nvPr>
        </p:nvSpPr>
        <p:spPr>
          <a:xfrm>
            <a:off x="395536" y="260648"/>
            <a:ext cx="8229600" cy="1647056"/>
          </a:xfrm>
        </p:spPr>
        <p:txBody>
          <a:bodyPr>
            <a:normAutofit fontScale="90000"/>
          </a:bodyPr>
          <a:lstStyle/>
          <a:p>
            <a:r>
              <a:rPr lang="de-DE" dirty="0" smtClean="0"/>
              <a:t>Privatsphäre ist wie Sauerstoff – man schätzt sie erst, wenn sie fehlt!</a:t>
            </a:r>
            <a:br>
              <a:rPr lang="de-DE" dirty="0" smtClean="0"/>
            </a:br>
            <a:r>
              <a:rPr lang="de-DE" sz="1050" dirty="0" smtClean="0">
                <a:latin typeface="Arial" pitchFamily="34" charset="0"/>
                <a:cs typeface="Arial" pitchFamily="34" charset="0"/>
              </a:rPr>
              <a:t>John </a:t>
            </a:r>
            <a:r>
              <a:rPr lang="de-DE" sz="1050" dirty="0" err="1" smtClean="0">
                <a:latin typeface="Arial" pitchFamily="34" charset="0"/>
                <a:cs typeface="Arial" pitchFamily="34" charset="0"/>
              </a:rPr>
              <a:t>Emmontspool</a:t>
            </a:r>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15369">
            <a:off x="957674" y="2651489"/>
            <a:ext cx="3263878" cy="2165458"/>
          </a:xfrm>
          <a:prstGeom prst="rect">
            <a:avLst/>
          </a:prstGeom>
        </p:spPr>
      </p:pic>
      <p:sp>
        <p:nvSpPr>
          <p:cNvPr id="6" name="Foliennummernplatzhalter 5"/>
          <p:cNvSpPr>
            <a:spLocks noGrp="1"/>
          </p:cNvSpPr>
          <p:nvPr>
            <p:ph type="sldNum" sz="quarter" idx="12"/>
          </p:nvPr>
        </p:nvSpPr>
        <p:spPr/>
        <p:txBody>
          <a:bodyPr/>
          <a:lstStyle/>
          <a:p>
            <a:fld id="{B43DAD30-DE31-4F73-9C6E-91AFA12E2C45}" type="slidenum">
              <a:rPr lang="de-DE" smtClean="0"/>
              <a:t>7</a:t>
            </a:fld>
            <a:endParaRPr lang="de-DE"/>
          </a:p>
        </p:txBody>
      </p:sp>
    </p:spTree>
    <p:extLst>
      <p:ext uri="{BB962C8B-B14F-4D97-AF65-F5344CB8AC3E}">
        <p14:creationId xmlns:p14="http://schemas.microsoft.com/office/powerpoint/2010/main" val="270357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1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de-DE" sz="2800" dirty="0" smtClean="0">
                <a:latin typeface="Arial" pitchFamily="34" charset="0"/>
                <a:cs typeface="Arial" pitchFamily="34" charset="0"/>
              </a:rPr>
              <a:t>Privatsphäre……Spuren…..</a:t>
            </a:r>
            <a:endParaRPr lang="de-DE" sz="2800" dirty="0">
              <a:latin typeface="Arial" pitchFamily="34" charset="0"/>
              <a:cs typeface="Arial" pitchFamily="34" charset="0"/>
            </a:endParaRPr>
          </a:p>
        </p:txBody>
      </p:sp>
      <p:sp>
        <p:nvSpPr>
          <p:cNvPr id="3" name="Inhaltsplatzhalter 2"/>
          <p:cNvSpPr>
            <a:spLocks noGrp="1"/>
          </p:cNvSpPr>
          <p:nvPr>
            <p:ph idx="1"/>
          </p:nvPr>
        </p:nvSpPr>
        <p:spPr>
          <a:xfrm>
            <a:off x="457200" y="1052737"/>
            <a:ext cx="6707088" cy="4104455"/>
          </a:xfrm>
        </p:spPr>
        <p:txBody>
          <a:bodyPr>
            <a:normAutofit fontScale="92500" lnSpcReduction="20000"/>
          </a:bodyPr>
          <a:lstStyle/>
          <a:p>
            <a:pPr marL="0" indent="0">
              <a:buNone/>
            </a:pPr>
            <a:r>
              <a:rPr lang="de-DE" sz="1400" dirty="0" smtClean="0">
                <a:latin typeface="Arial" pitchFamily="34" charset="0"/>
                <a:cs typeface="Arial" pitchFamily="34" charset="0"/>
              </a:rPr>
              <a:t>Um es nach dem Duden zu sagen bedeutet Privatsphäre:</a:t>
            </a:r>
          </a:p>
          <a:p>
            <a:pPr marL="0" indent="0">
              <a:buNone/>
            </a:pPr>
            <a:r>
              <a:rPr lang="de-DE" sz="1400" dirty="0" smtClean="0">
                <a:latin typeface="Arial" pitchFamily="34" charset="0"/>
                <a:cs typeface="Arial" pitchFamily="34" charset="0"/>
              </a:rPr>
              <a:t>Der Schutz der Privatsphäre ist ein grundlegendes menschliches Bedürfnis, dessen Befriedigung zur selbstbestimmten Entwicklung von Individualität und Sozialität unabdingbar ist. Alles verstanden?</a:t>
            </a:r>
          </a:p>
          <a:p>
            <a:pPr marL="0" indent="0">
              <a:buNone/>
            </a:pPr>
            <a:r>
              <a:rPr lang="de-DE" sz="1400" dirty="0" smtClean="0">
                <a:latin typeface="Arial" pitchFamily="34" charset="0"/>
                <a:cs typeface="Arial" pitchFamily="34" charset="0"/>
              </a:rPr>
              <a:t>Um es genauer zu sagen, Privatsphäre ist ein Menschenrecht, grundgesetzlich geschützt, es bezeichnet den nichtöffentlichen Bereich, in dem ein Mensch unbehelligt von äußeren Einflüssen sein Recht auf freie Entfaltung der Persönlichkeit wahrnimmt. Nicht in allen Ländern dieser Erde gibt es dieses Recht!</a:t>
            </a:r>
          </a:p>
          <a:p>
            <a:pPr marL="0" indent="0">
              <a:buNone/>
            </a:pPr>
            <a:r>
              <a:rPr lang="de-DE" sz="1400" dirty="0" smtClean="0">
                <a:latin typeface="Arial" pitchFamily="34" charset="0"/>
                <a:cs typeface="Arial" pitchFamily="34" charset="0"/>
              </a:rPr>
              <a:t>Es bedeutet aber auch das jeder selbstverantwortlich darüber ist wem er welche Daten gibt!!!</a:t>
            </a:r>
          </a:p>
          <a:p>
            <a:pPr marL="0" indent="0">
              <a:buNone/>
            </a:pPr>
            <a:r>
              <a:rPr lang="de-DE" sz="1400" dirty="0" smtClean="0">
                <a:latin typeface="Arial" pitchFamily="34" charset="0"/>
                <a:cs typeface="Arial" pitchFamily="34" charset="0"/>
              </a:rPr>
              <a:t>Im Leben jedes Menschen vergeht kaum ein Tag, an dem er nicht „elektronische Spuren“ hinterlässt.</a:t>
            </a:r>
          </a:p>
          <a:p>
            <a:pPr marL="0" indent="0">
              <a:buNone/>
            </a:pPr>
            <a:endParaRPr lang="de-DE" sz="1400" dirty="0">
              <a:latin typeface="Arial" pitchFamily="34" charset="0"/>
              <a:cs typeface="Arial" pitchFamily="34" charset="0"/>
            </a:endParaRPr>
          </a:p>
          <a:p>
            <a:pPr marL="0" indent="0">
              <a:buNone/>
            </a:pPr>
            <a:r>
              <a:rPr lang="de-DE" sz="1400" dirty="0" smtClean="0">
                <a:latin typeface="Arial" pitchFamily="34" charset="0"/>
                <a:cs typeface="Arial" pitchFamily="34" charset="0"/>
              </a:rPr>
              <a:t>Wer sich zum ersten Mal mit dem Thema Datenschutz beschäftigt, wird spätestens an dieser Stelle stutzig. Es gibt das Recht auf informationelle Selbstbestimmung und sogar mehrere Gesetze, die dieses Recht schützen.</a:t>
            </a:r>
          </a:p>
          <a:p>
            <a:pPr marL="0" indent="0">
              <a:buNone/>
            </a:pPr>
            <a:r>
              <a:rPr lang="de-DE" sz="1400" dirty="0" smtClean="0">
                <a:latin typeface="Arial" pitchFamily="34" charset="0"/>
                <a:cs typeface="Arial" pitchFamily="34" charset="0"/>
              </a:rPr>
              <a:t>Trotzdem hat man NICHT die Erfahrung machen können, das man im wirklichen Leben diese Entscheidung treffen kann.</a:t>
            </a:r>
          </a:p>
          <a:p>
            <a:pPr marL="0" indent="0">
              <a:buNone/>
            </a:pPr>
            <a:endParaRPr lang="de-DE" sz="1400" dirty="0">
              <a:latin typeface="Arial" pitchFamily="34" charset="0"/>
              <a:cs typeface="Arial" pitchFamily="34" charset="0"/>
            </a:endParaRPr>
          </a:p>
          <a:p>
            <a:pPr marL="0" indent="0">
              <a:buNone/>
            </a:pPr>
            <a:r>
              <a:rPr lang="de-DE" sz="1400" dirty="0" smtClean="0">
                <a:latin typeface="Arial" pitchFamily="34" charset="0"/>
                <a:cs typeface="Arial" pitchFamily="34" charset="0"/>
              </a:rPr>
              <a:t>Das habe ich schon angesprochen, jeder Mensch hinterlässt täglich Spuren. Im Internet, bei Ärzten, Behörden, Firmen, Krankenkassen, Versicherungen, Polizei, Rentenversicherung, Zoll, Post und viele, viele mehr…..</a:t>
            </a:r>
            <a:endParaRPr lang="de-DE" sz="1400" dirty="0">
              <a:latin typeface="Arial" pitchFamily="34" charset="0"/>
              <a:cs typeface="Arial"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649229"/>
            <a:ext cx="2736304" cy="2086831"/>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295" y="620688"/>
            <a:ext cx="2057371" cy="1152128"/>
          </a:xfrm>
          <a:prstGeom prst="rect">
            <a:avLst/>
          </a:prstGeom>
        </p:spPr>
      </p:pic>
      <p:sp>
        <p:nvSpPr>
          <p:cNvPr id="7" name="Foliennummernplatzhalter 6"/>
          <p:cNvSpPr>
            <a:spLocks noGrp="1"/>
          </p:cNvSpPr>
          <p:nvPr>
            <p:ph type="sldNum" sz="quarter" idx="12"/>
          </p:nvPr>
        </p:nvSpPr>
        <p:spPr/>
        <p:txBody>
          <a:bodyPr/>
          <a:lstStyle/>
          <a:p>
            <a:fld id="{B43DAD30-DE31-4F73-9C6E-91AFA12E2C45}" type="slidenum">
              <a:rPr lang="de-DE" smtClean="0"/>
              <a:t>8</a:t>
            </a:fld>
            <a:endParaRPr lang="de-DE"/>
          </a:p>
        </p:txBody>
      </p:sp>
    </p:spTree>
    <p:extLst>
      <p:ext uri="{BB962C8B-B14F-4D97-AF65-F5344CB8AC3E}">
        <p14:creationId xmlns:p14="http://schemas.microsoft.com/office/powerpoint/2010/main" val="160314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3000"/>
                            </p:stCondLst>
                            <p:childTnLst>
                              <p:par>
                                <p:cTn id="28" presetID="42" presetClass="entr" presetSubtype="0" fill="hold" grpId="0" nodeType="afterEffect">
                                  <p:stCondLst>
                                    <p:cond delay="175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5750"/>
                            </p:stCondLst>
                            <p:childTnLst>
                              <p:par>
                                <p:cTn id="34" presetID="42" presetClass="entr" presetSubtype="0" fill="hold" grpId="0" nodeType="afterEffect">
                                  <p:stCondLst>
                                    <p:cond delay="175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9" fill="hold">
                            <p:stCondLst>
                              <p:cond delay="8500"/>
                            </p:stCondLst>
                            <p:childTnLst>
                              <p:par>
                                <p:cTn id="40" presetID="42" presetClass="entr" presetSubtype="0" fill="hold" grpId="0" nodeType="afterEffect">
                                  <p:stCondLst>
                                    <p:cond delay="175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5" fill="hold">
                            <p:stCondLst>
                              <p:cond delay="11250"/>
                            </p:stCondLst>
                            <p:childTnLst>
                              <p:par>
                                <p:cTn id="46" presetID="42" presetClass="entr" presetSubtype="0" fill="hold" grpId="0" nodeType="afterEffect">
                                  <p:stCondLst>
                                    <p:cond delay="175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0"/>
                                        <p:tgtEl>
                                          <p:spTgt spid="3">
                                            <p:txEl>
                                              <p:pRg st="3" end="3"/>
                                            </p:txEl>
                                          </p:spTgt>
                                        </p:tgtEl>
                                      </p:cBhvr>
                                    </p:animEffect>
                                    <p:anim calcmode="lin" valueType="num">
                                      <p:cBhvr>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51" fill="hold">
                            <p:stCondLst>
                              <p:cond delay="14000"/>
                            </p:stCondLst>
                            <p:childTnLst>
                              <p:par>
                                <p:cTn id="52" presetID="42" presetClass="entr" presetSubtype="0" fill="hold" grpId="0" nodeType="afterEffect">
                                  <p:stCondLst>
                                    <p:cond delay="175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anim calcmode="lin" valueType="num">
                                      <p:cBhvr>
                                        <p:cTn id="5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7" fill="hold">
                            <p:stCondLst>
                              <p:cond delay="16750"/>
                            </p:stCondLst>
                            <p:childTnLst>
                              <p:par>
                                <p:cTn id="58" presetID="42" presetClass="entr" presetSubtype="0" fill="hold" grpId="0" nodeType="afterEffect">
                                  <p:stCondLst>
                                    <p:cond delay="175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3" fill="hold">
                            <p:stCondLst>
                              <p:cond delay="19500"/>
                            </p:stCondLst>
                            <p:childTnLst>
                              <p:par>
                                <p:cTn id="64" presetID="42" presetClass="entr" presetSubtype="0" fill="hold" grpId="0" nodeType="afterEffect">
                                  <p:stCondLst>
                                    <p:cond delay="175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fade">
                                      <p:cBhvr>
                                        <p:cTn id="66" dur="1000"/>
                                        <p:tgtEl>
                                          <p:spTgt spid="3">
                                            <p:txEl>
                                              <p:pRg st="7" end="7"/>
                                            </p:txEl>
                                          </p:spTgt>
                                        </p:tgtEl>
                                      </p:cBhvr>
                                    </p:animEffect>
                                    <p:anim calcmode="lin" valueType="num">
                                      <p:cBhvr>
                                        <p:cTn id="6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22250"/>
                            </p:stCondLst>
                            <p:childTnLst>
                              <p:par>
                                <p:cTn id="70" presetID="42" presetClass="entr" presetSubtype="0" fill="hold" grpId="0" nodeType="afterEffect">
                                  <p:stCondLst>
                                    <p:cond delay="175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fade">
                                      <p:cBhvr>
                                        <p:cTn id="72" dur="1000"/>
                                        <p:tgtEl>
                                          <p:spTgt spid="3">
                                            <p:txEl>
                                              <p:pRg st="9" end="9"/>
                                            </p:txEl>
                                          </p:spTgt>
                                        </p:tgtEl>
                                      </p:cBhvr>
                                    </p:animEffect>
                                    <p:anim calcmode="lin" valueType="num">
                                      <p:cBhvr>
                                        <p:cTn id="7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5" fill="hold">
                            <p:stCondLst>
                              <p:cond delay="25000"/>
                            </p:stCondLst>
                            <p:childTnLst>
                              <p:par>
                                <p:cTn id="76" presetID="26" presetClass="entr" presetSubtype="0"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80">
                                          <p:stCondLst>
                                            <p:cond delay="0"/>
                                          </p:stCondLst>
                                        </p:cTn>
                                        <p:tgtEl>
                                          <p:spTgt spid="5"/>
                                        </p:tgtEl>
                                      </p:cBhvr>
                                    </p:animEffect>
                                    <p:anim calcmode="lin" valueType="num">
                                      <p:cBhvr>
                                        <p:cTn id="7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4" dur="26">
                                          <p:stCondLst>
                                            <p:cond delay="650"/>
                                          </p:stCondLst>
                                        </p:cTn>
                                        <p:tgtEl>
                                          <p:spTgt spid="5"/>
                                        </p:tgtEl>
                                      </p:cBhvr>
                                      <p:to x="100000" y="60000"/>
                                    </p:animScale>
                                    <p:animScale>
                                      <p:cBhvr>
                                        <p:cTn id="85" dur="166" decel="50000">
                                          <p:stCondLst>
                                            <p:cond delay="676"/>
                                          </p:stCondLst>
                                        </p:cTn>
                                        <p:tgtEl>
                                          <p:spTgt spid="5"/>
                                        </p:tgtEl>
                                      </p:cBhvr>
                                      <p:to x="100000" y="100000"/>
                                    </p:animScale>
                                    <p:animScale>
                                      <p:cBhvr>
                                        <p:cTn id="86" dur="26">
                                          <p:stCondLst>
                                            <p:cond delay="1312"/>
                                          </p:stCondLst>
                                        </p:cTn>
                                        <p:tgtEl>
                                          <p:spTgt spid="5"/>
                                        </p:tgtEl>
                                      </p:cBhvr>
                                      <p:to x="100000" y="80000"/>
                                    </p:animScale>
                                    <p:animScale>
                                      <p:cBhvr>
                                        <p:cTn id="87" dur="166" decel="50000">
                                          <p:stCondLst>
                                            <p:cond delay="1338"/>
                                          </p:stCondLst>
                                        </p:cTn>
                                        <p:tgtEl>
                                          <p:spTgt spid="5"/>
                                        </p:tgtEl>
                                      </p:cBhvr>
                                      <p:to x="100000" y="100000"/>
                                    </p:animScale>
                                    <p:animScale>
                                      <p:cBhvr>
                                        <p:cTn id="88" dur="26">
                                          <p:stCondLst>
                                            <p:cond delay="1642"/>
                                          </p:stCondLst>
                                        </p:cTn>
                                        <p:tgtEl>
                                          <p:spTgt spid="5"/>
                                        </p:tgtEl>
                                      </p:cBhvr>
                                      <p:to x="100000" y="90000"/>
                                    </p:animScale>
                                    <p:animScale>
                                      <p:cBhvr>
                                        <p:cTn id="89" dur="166" decel="50000">
                                          <p:stCondLst>
                                            <p:cond delay="1668"/>
                                          </p:stCondLst>
                                        </p:cTn>
                                        <p:tgtEl>
                                          <p:spTgt spid="5"/>
                                        </p:tgtEl>
                                      </p:cBhvr>
                                      <p:to x="100000" y="100000"/>
                                    </p:animScale>
                                    <p:animScale>
                                      <p:cBhvr>
                                        <p:cTn id="90" dur="26">
                                          <p:stCondLst>
                                            <p:cond delay="1808"/>
                                          </p:stCondLst>
                                        </p:cTn>
                                        <p:tgtEl>
                                          <p:spTgt spid="5"/>
                                        </p:tgtEl>
                                      </p:cBhvr>
                                      <p:to x="100000" y="95000"/>
                                    </p:animScale>
                                    <p:animScale>
                                      <p:cBhvr>
                                        <p:cTn id="9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de-DE" sz="3200" dirty="0" smtClean="0">
                <a:latin typeface="Arial" pitchFamily="34" charset="0"/>
                <a:cs typeface="Arial" pitchFamily="34" charset="0"/>
              </a:rPr>
              <a:t>Recht am eigenen Bild</a:t>
            </a:r>
            <a:endParaRPr lang="de-DE" sz="3200" dirty="0">
              <a:latin typeface="Arial" pitchFamily="34" charset="0"/>
              <a:cs typeface="Arial" pitchFamily="34" charset="0"/>
            </a:endParaRPr>
          </a:p>
        </p:txBody>
      </p:sp>
      <p:sp>
        <p:nvSpPr>
          <p:cNvPr id="3" name="Inhaltsplatzhalter 2"/>
          <p:cNvSpPr>
            <a:spLocks noGrp="1"/>
          </p:cNvSpPr>
          <p:nvPr>
            <p:ph idx="1"/>
          </p:nvPr>
        </p:nvSpPr>
        <p:spPr>
          <a:xfrm>
            <a:off x="457200" y="2924944"/>
            <a:ext cx="5122912" cy="3201219"/>
          </a:xfrm>
        </p:spPr>
        <p:txBody>
          <a:bodyPr>
            <a:normAutofit/>
          </a:bodyPr>
          <a:lstStyle/>
          <a:p>
            <a:pPr marL="0" indent="0">
              <a:buNone/>
            </a:pPr>
            <a:endParaRPr lang="de-DE" sz="1400" dirty="0" smtClean="0">
              <a:latin typeface="Arial" pitchFamily="34" charset="0"/>
              <a:cs typeface="Arial" pitchFamily="34" charset="0"/>
            </a:endParaRPr>
          </a:p>
          <a:p>
            <a:pPr marL="0" indent="0">
              <a:buNone/>
            </a:pPr>
            <a:endParaRPr lang="de-DE" sz="1400" dirty="0">
              <a:latin typeface="Arial" pitchFamily="34" charset="0"/>
              <a:cs typeface="Arial" pitchFamily="34" charset="0"/>
            </a:endParaRPr>
          </a:p>
          <a:p>
            <a:pPr marL="0" indent="0">
              <a:buNone/>
            </a:pPr>
            <a:endParaRPr lang="de-DE" sz="1400" dirty="0" smtClean="0">
              <a:latin typeface="Arial" pitchFamily="34" charset="0"/>
              <a:cs typeface="Arial" pitchFamily="34" charset="0"/>
            </a:endParaRPr>
          </a:p>
          <a:p>
            <a:pPr marL="0" indent="0">
              <a:buNone/>
            </a:pPr>
            <a:r>
              <a:rPr lang="de-DE" sz="1400" dirty="0" smtClean="0">
                <a:latin typeface="Arial" pitchFamily="34" charset="0"/>
                <a:cs typeface="Arial" pitchFamily="34" charset="0"/>
              </a:rPr>
              <a:t>Grundsätzlich kann jeder Mensch selbst darüber entscheiden, ob und welche Bilder veröffentlicht von ihm veröffentlicht werden. </a:t>
            </a:r>
          </a:p>
          <a:p>
            <a:pPr marL="0" indent="0">
              <a:buNone/>
            </a:pPr>
            <a:r>
              <a:rPr lang="de-DE" sz="1400" dirty="0" smtClean="0">
                <a:latin typeface="Arial" pitchFamily="34" charset="0"/>
                <a:cs typeface="Arial" pitchFamily="34" charset="0"/>
              </a:rPr>
              <a:t>Vor jeder Veröffentlichung muss eine entsprechende Einwilligung der betroffenen Person(en) eingeholt werden.</a:t>
            </a:r>
          </a:p>
          <a:p>
            <a:pPr marL="0" indent="0">
              <a:buNone/>
            </a:pPr>
            <a:r>
              <a:rPr lang="de-DE" sz="1400" dirty="0" smtClean="0">
                <a:latin typeface="Arial" pitchFamily="34" charset="0"/>
                <a:cs typeface="Arial" pitchFamily="34" charset="0"/>
              </a:rPr>
              <a:t>Bei Fotos von Minderjährigen insbesondere von Kindern, ist immer die Erlaubnis der Erziehungsberechtigten einzuholen.</a:t>
            </a:r>
          </a:p>
          <a:p>
            <a:pPr marL="0" indent="0">
              <a:buNone/>
            </a:pPr>
            <a:endParaRPr lang="de-DE" sz="1400" dirty="0">
              <a:latin typeface="Arial" pitchFamily="34" charset="0"/>
              <a:cs typeface="Arial"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4175">
            <a:off x="5652120" y="3717032"/>
            <a:ext cx="2808312" cy="2103523"/>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196752"/>
            <a:ext cx="2520280" cy="2520280"/>
          </a:xfrm>
          <a:prstGeom prst="rect">
            <a:avLst/>
          </a:prstGeom>
        </p:spPr>
      </p:pic>
      <p:sp>
        <p:nvSpPr>
          <p:cNvPr id="7" name="Foliennummernplatzhalter 6"/>
          <p:cNvSpPr>
            <a:spLocks noGrp="1"/>
          </p:cNvSpPr>
          <p:nvPr>
            <p:ph type="sldNum" sz="quarter" idx="12"/>
          </p:nvPr>
        </p:nvSpPr>
        <p:spPr/>
        <p:txBody>
          <a:bodyPr/>
          <a:lstStyle/>
          <a:p>
            <a:fld id="{B43DAD30-DE31-4F73-9C6E-91AFA12E2C45}" type="slidenum">
              <a:rPr lang="de-DE" smtClean="0"/>
              <a:t>9</a:t>
            </a:fld>
            <a:endParaRPr lang="de-DE"/>
          </a:p>
        </p:txBody>
      </p:sp>
    </p:spTree>
    <p:extLst>
      <p:ext uri="{BB962C8B-B14F-4D97-AF65-F5344CB8AC3E}">
        <p14:creationId xmlns:p14="http://schemas.microsoft.com/office/powerpoint/2010/main" val="44745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2000"/>
                            </p:stCondLst>
                            <p:childTnLst>
                              <p:par>
                                <p:cTn id="18" presetID="2" presetClass="entr" presetSubtype="4" fill="hold" grpId="0" nodeType="afterEffect">
                                  <p:stCondLst>
                                    <p:cond delay="125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750"/>
                            </p:stCondLst>
                            <p:childTnLst>
                              <p:par>
                                <p:cTn id="23" presetID="2" presetClass="entr" presetSubtype="4" fill="hold" grpId="0" nodeType="afterEffect">
                                  <p:stCondLst>
                                    <p:cond delay="125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2" presetClass="entr" presetSubtype="4" fill="hold" grpId="0" nodeType="afterEffect">
                                  <p:stCondLst>
                                    <p:cond delay="125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7250"/>
                            </p:stCondLst>
                            <p:childTnLst>
                              <p:par>
                                <p:cTn id="33" presetID="26"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1759</Words>
  <Application>Microsoft Office PowerPoint</Application>
  <PresentationFormat>Bildschirmpräsentation (4:3)</PresentationFormat>
  <Paragraphs>201</Paragraphs>
  <Slides>27</Slides>
  <Notes>1</Notes>
  <HiddenSlides>0</HiddenSlides>
  <MMClips>2</MMClips>
  <ScaleCrop>false</ScaleCrop>
  <HeadingPairs>
    <vt:vector size="6" baseType="variant">
      <vt:variant>
        <vt:lpstr>Design</vt:lpstr>
      </vt:variant>
      <vt:variant>
        <vt:i4>1</vt:i4>
      </vt:variant>
      <vt:variant>
        <vt:lpstr>Folientitel</vt:lpstr>
      </vt:variant>
      <vt:variant>
        <vt:i4>27</vt:i4>
      </vt:variant>
      <vt:variant>
        <vt:lpstr>Zielgruppenorientierte Präsentationen</vt:lpstr>
      </vt:variant>
      <vt:variant>
        <vt:i4>2</vt:i4>
      </vt:variant>
    </vt:vector>
  </HeadingPairs>
  <TitlesOfParts>
    <vt:vector size="30" baseType="lpstr">
      <vt:lpstr>Larissa</vt:lpstr>
      <vt:lpstr>1. Online Schulung 2015</vt:lpstr>
      <vt:lpstr>Der Überblick-um was geht’s… </vt:lpstr>
      <vt:lpstr>PowerPoint-Präsentation</vt:lpstr>
      <vt:lpstr>PowerPoint-Präsentation</vt:lpstr>
      <vt:lpstr>Meine Daten gehören mir</vt:lpstr>
      <vt:lpstr>Meine Daten gehören mir? Oder doch nicht……</vt:lpstr>
      <vt:lpstr>Privatsphäre ist wie Sauerstoff – man schätzt sie erst, wenn sie fehlt! John Emmontspool</vt:lpstr>
      <vt:lpstr>Privatsphäre……Spuren…..</vt:lpstr>
      <vt:lpstr>Recht am eigenen Bild</vt:lpstr>
      <vt:lpstr>Zur Erinnerung… was sind Personenbezogene Daten?</vt:lpstr>
      <vt:lpstr>Was sind „Sensible Daten“?</vt:lpstr>
      <vt:lpstr>PowerPoint-Präsentation</vt:lpstr>
      <vt:lpstr>Datenerhebung….</vt:lpstr>
      <vt:lpstr>PowerPoint-Präsentation</vt:lpstr>
      <vt:lpstr>Datenschutz am Arbeitsplatz….</vt:lpstr>
      <vt:lpstr>Pflichten des Beschäftigten….</vt:lpstr>
      <vt:lpstr>PowerPoint-Präsentation</vt:lpstr>
      <vt:lpstr>PowerPoint-Präsentation</vt:lpstr>
      <vt:lpstr>Home-Office</vt:lpstr>
      <vt:lpstr>Home – Office…</vt:lpstr>
      <vt:lpstr>Datenvermeidung/Sparsamkeit</vt:lpstr>
      <vt:lpstr>Datensparsamkeit,-vermeidung?</vt:lpstr>
      <vt:lpstr>Schweigepflicht</vt:lpstr>
      <vt:lpstr>TOP SECRET……</vt:lpstr>
      <vt:lpstr>PowerPoint-Präsentation</vt:lpstr>
      <vt:lpstr>PowerPoint-Präsentation</vt:lpstr>
      <vt:lpstr>Das wichtigste zum Schluss…..bitte ausdrucken </vt:lpstr>
      <vt:lpstr>Präsentation 1</vt:lpstr>
      <vt:lpstr>Gesamte 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Datenschutz </dc:title>
  <dc:creator>Sabrina Klaus</dc:creator>
  <cp:lastModifiedBy>Sabrina Klaus</cp:lastModifiedBy>
  <cp:revision>123</cp:revision>
  <cp:lastPrinted>2015-03-12T10:30:26Z</cp:lastPrinted>
  <dcterms:created xsi:type="dcterms:W3CDTF">2014-10-15T07:52:36Z</dcterms:created>
  <dcterms:modified xsi:type="dcterms:W3CDTF">2015-03-18T09:06:40Z</dcterms:modified>
</cp:coreProperties>
</file>